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Soffocato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Addormentato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Avvelenato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Pietrificato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Nessuno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Dalmazia e Fiume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Il Trentino, la Venezia Giulia e l'Alto Adige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Veneto ed il Trentino Alto Adige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Kermit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Yoghi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Speedy Gonzales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Il Leopardi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Il Carducci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Il Verga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Il Manzoni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9B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60 litri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 litri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70 litri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 litri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Urbanistica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Pittura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Incisione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Architettura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Chimico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Scrittore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Atleta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Storico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 cicala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 farfalla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Il grillo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 coccinella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Buckingham Palace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Quirinale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Piazza San Pietro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Eliseo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Quiz Five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/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Nella mitologia greca chi incontrava Medusa veniva:
[D] Pietrificato
2. L'Italia, dopo la 1a Guerra Mondiale, quali territori acquisì?
[C] Il Trentino, la Venezia Giulia e l'Alto Adige
3. Quale di questi 'animali parlanti' cammina a quattro zampe?
[C] Babe
4. I suoi intimi lo chiamavano don Lisander ma nelle antologie lo indicano come:
[D] Il Manzoni
5. Quale sigla, nella scala inglese di durezza delle matite, indica quella che fa il tratto più 'nero'?
[D] 9B
6. Con 10 litri di benzina un'automobile percorre in media 150 chilometri. Di quanta benzina c'è bisogno per percorrerne 900?
[A] 60 litri
7. Quale tra queste attività non fu praticata da Le Courbisier?
[C] Incisione
8. Quale professione svolgeva Dorando Pietri?
[C] Atleta
9. Quale essere vivente è talora popolarmente detto cavallo delle fate?
[C] Il grillo
10. Davanti a quale palazzo ci sono guardie con un copricapo di pelo d'orso?
[A] Buckingham Palace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Nella mitologia greca chi incontrava Medusa veniva: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L'Italia, dopo la 1a Guerra Mondiale, quali territori acquisì?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Quale di questi 'animali parlanti' cammina a quattro zampe?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 suoi intimi lo chiamavano don Lisander ma nelle antologie lo indicano come: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Quale sigla, nella scala inglese di durezza delle matite, indica quella che fa il tratto più 'nero'?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Con 10 litri di benzina un'automobile percorre in media 150 chilometri. Di quanta benzina c'è bisogno per percorrerne 900?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Quale tra queste attività non fu praticata da Le Courbisier?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Quale professione svolgeva Dorando Pietri?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Quale essere vivente è talora popolarmente detto cavallo delle fate?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Davanti a quale palazzo ci sono guardie con un copricapo di pelo d'orso?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