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Alberta, Canada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he is exposed to kryptonite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he is struck by lightning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he gives up his powers voluntarily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he is hit by a truck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Amy Adams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Kate Bosworth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Teri Hatcher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Margot Kidder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Brandon Routh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Christopher Reeve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 Welling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Henry Cavill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Metropolis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Washington D.C.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Gene Hackman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Marlon Brando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Terence Stamp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Christopher Reeve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Doomsday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General Zod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Lex Luthor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Brainiac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Faora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Richard Donner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Zack Snyder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Richard Lester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Bryan Singer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Superman II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Superman II is a 1980 superhero film directed by Richard Lester. It is a sequel to the 1978 film Superman and stars Christopher Reeve as Superman, Margot Kidder as Lois Lane, and Gene Hackman as Lex Luthor. The film follows Superman as he battles three Kryptonian criminals who were released from the Phantom Zone and seek to conquer Earth. The film was originally directed by Richard Donner, but he was replaced by Lester during production. The film received mixed reviews upon release but has since gained a cult following. It was also notable for its use of special effects and its iconic scene of Superman giving up his powers for love.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was Superman II primarily filmed?
[D] Alberta, Canada
2. When does Superman lose his powers in Superman II?
[C] When he gives up his powers voluntarily
3. What is the name of the actress who plays Lois Lane in Superman II?
[D] Margot Kidder
4. When was Superman II released in theaters?
[D] 1980
5. Who played the role of Superman in the movie Superman II?
[B] Christopher Reeve
6. Where does Superman fight General Zod and his minions in Superman II?
[B] Metropolis
7. Which actor plays General Zod in Superman II?
[C] Terence Stamp
8. Who is the main villain in Superman II?
[B] General Zod
9. What is the name of the Kryptonian villainess who accompanies General Zod in Superman II?
[D] Ursa
10. Who directed Superman II?
[C] Richard Lester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was Superman II primarily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does Superman lose his powers in Superman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actress who plays Lois Lane in Superman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was Superman II released in theaters?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played the role of Superman in the movie Superman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Superman fight General Zod and his minions in Superman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actor plays General Zod in Superman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main villain in Superman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Kryptonian villainess who accompanies General Zod in Superman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directed Superman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