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Ground burrow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Tree hollow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Stick nest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Strix varia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Strix aluco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Strix occidentalis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Strix nebulosa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Falcon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Osprey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Owl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Hawk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7-8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Herbivore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Omnivore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Insectivore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Carnivore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Tundra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Chirp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Barred Owls!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Barred Owl Quiz is a great way to learn more about this fascinating species of owl. The quiz covers a variety of topics, including the physical characteristics of the Barred Owl, its habitat, diet, and behavior. It also provides information about the species' conservation status and how to help protect them. By taking the quiz, you can gain a better understanding of the Barred Owl and its importance to the environment. Additionally, the quiz can help you identify Barred Owls in the wild, which can be a great way to observe and appreciate these birds. Taking the quiz is also a great way to test your knowledge and learn more about the species. Ultimately, taking the Barred Owl Quiz is a great way to gain a better understanding of this species and its importance to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nest does the Barred Owl build?
[C] Tree hollow
2. What is the average lifespan of a Barred Owl?
[D] 4-5 years
3. What is the scientific name of the Barred Owl?
[A] Strix varia
4. What type of bird is the Barred Owl?
[C] Owl
5. What is the average weight of a Barred Owl?
[B] 3-4 lbs
6. What type of diet does the Barred Owl have?
[D] Carnivore
7. What is the average wingspan of a Barred Owl?
[A] 4-5 feet
8. What type of habitat does the Barred Owl prefer?
[B] Forest
9. What type of sound does the Barred Owl make?
[C] Hoot
10. What color is the Barred Owl's plumage?
[A] Brown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nest does the Barred Owl build?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Barred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scientific name of the Barred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bird is the Barred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weight of a Barred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diet does the Barred Owl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wingspan of a Barred Owl?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habitat does the Barred Owl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sound does the Barred Owl make?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color is the Barred Owl's plumage?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