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Paradise Tree Snake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Flying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Boa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Flying Cobra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Flying Snake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Boa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 Kingsnake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Paradise Tree Snake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 Kingsnake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Tree Boa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Lampropeltis getula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Eunectes murinus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Thamnophis sirtalis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Python regius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 Kingsnake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Flying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Boa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Snake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Anaconda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Cobra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Reticulated Python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Barbados Threadsnake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Reticulated Python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Cobra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 Anaconda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Burmese Python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Tree Boa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Anaconda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Flying Snake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Snake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Flying Snake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Paradise Tree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Boa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 Anaconda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Inland Taipan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Eastern Diamondback Rattlesnake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Mamba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Cobra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Snakes: A Slithering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Snakes Quiz is a great way to learn more about snakes and their behavior. It can help you identify different species of snakes, understand their habitats, and learn about their diet and behavior. It can also help you understand the importance of snakes in the environment and how to protect them. Taking this quiz can also help you become more aware of the dangers of snakes and how to avoid them. Additionally, it can help you become more knowledgeable about the different types of snakes and their characteristics. Taking this quiz can help you become more informed about snakes and their behavior, which can help you make better decisions when it comes to interacting with them.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snake that can fly?
[B] Flying Snake
2. What is the name of the snake that can live in the desert?
[D] Desert Kingsnake
3. What is the name of the snake that can live in the rainforest?
[A] Paradise Tree Snake
4. What is the scientific name for the common garter snake?
[C] Thamnophis sirtalis
5. What is the name of the snake that can live in the water?
[D] Sea Snake
6. What is the smallest species of snake in the world?
[D] Barbados Threadsnake
7. What is the longest species of snake in the world?
[A] Reticulated Python
8. What is the name of the snake that can swim?
[D] Sea Snake
9. What is the name of the snake that can climb trees?
[C] Tree Boa
10. What is the most venomous snake in the world?
[A] Inland Taipan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snake that can fly?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snake that can live in the desert?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snake that can live in the rainforest?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scientific name for the common garter snake?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snake that can live in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smallest species of snake in the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longest species of snake in the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snake that can swim?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snake that can climb trees?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most venomous snake in the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