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FC Barcelona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Real Madrid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Manchester United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Paris Saint-Germain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Lionel Andres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Lionel Andres Messi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Andres Messi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Lionel Messi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Argentinian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Italian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Brazilian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Spanish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Defender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Goalkeeper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Midfielder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2013-14 (58 goals)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2011-12 (73 goals)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2014-15 (59 goals)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2012-13 (60 goals)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2013-14 (41 goals)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2014-15 (43 goals)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2011-12 (50 goals)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2012-13 (46 goals)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Lionel Messi!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Lionel Messi Quiz is a great way to test your knowledge of one of the greatest soccer players of all time. Messi is a living legend and has achieved incredible success in his career. By taking the quiz, you can learn more about his accomplishments, his style of play, and his impact on the game. Additionally, the quiz can help you gain a better understanding of the history of soccer and the role Messi has played in it. Taking the quiz can also help you appreciate the skill and dedication it takes to become a world-class athlete. Finally, the quiz can be a fun way to challenge yourself and see how much you know about Messi and the sport of soccer.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Lionel Messi's jersey number?
[B] 10
2. What year did Lionel Messi win his first Ballon d'Or award?
[C] 2009
3. What year did Lionel Messi make his professional debut?
[C] 2004
4. What team did Lionel Messi play for in 2022?
[D] Paris Saint-Germain
5. What is Lionel Messi's full name?
[B] Lionel Andres Messi
6. What is Lionel Messi's nationality?
[A] Argentinian
7. What is Lionel Messi's position?
[C] Forward
8. What is Lionel Messi's highest scoring season in all competitions?
[B] 2011-12 (73 goals)
9. What is Lionel Messi's highest scoring season in La Liga?
[C] 2011-12 (50 goals)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Lionel Messi's jersey number?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did Lionel Messi win his first Ballon d'Or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Lionel Messi make his professional debut?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team did Lionel Messi play for in 2022?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Lionel Messi's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Lionel Messi's nationality?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Lionel Messi's position?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Lionel Messi's highest scoring season in all competitions?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Lionel Messi's highest scoring season in La Liga?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