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US Open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Open Championship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PGA Championship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California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Alabama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Arizona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Eldrick Tont Woods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Eldrick Tiger Woods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Tont Eldrick Woods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Tiger Eldrick Woods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Pebble Beach Golf Links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TPC Sawgrass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 Andrews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Augusta National Golf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Tiger Woods: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Tiger Woods Quiz is a great way to test your knowledge of one of the greatest golfers of all time. The quiz covers a wide range of topics related to Tiger Woods, from his career highlights to his personal life. It is a great way to learn more about the man behind the golf legend. Additionally, taking the quiz can help you stay up to date on the latest news and developments in the world of golf. It can also help you gain a better understanding of the game and the strategies used by the pros. Taking the Tiger Woods Quiz is a great way to stay informed and entertained while learning more about one of the greatest golfers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Tiger Woods' highest world ranking?
[C] 1
2. What color polo shirt does Tiger Woods wear on Sundays?
[B] Red
3. What is Tiger Woods' most successful golf tournament?
[D] The Masters
4. Where was Tiger Woods born?
[A] California
5. How many major championships has Tiger Woods won?
[A] 15
6. What is Tiger Woods' highest finish in a major championship?
[D] 2nd
7. What is Tiger Woods' full name?
[A] Eldrick Tont Woods
8. At what age did Tiger Woods start playing golf?
[D] 2
9. What is Tiger Woods' most successful golf course?
[D] Augusta National Golf Club
10. What year did Tiger Woods win his first Masters Tournament?
[D] 1997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Tiger Woods' highest world ranking?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color polo shirt does Tiger Woods wear on Sundays?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Tiger Woods' most successful golf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was Tiger Woods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major championships has Tiger Woods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Tiger Woods' highest finish in a major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Tiger Woods'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At what age did Tiger Woods start playing golf?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Tiger Woods' most successful golf course?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Tiger Woods win his first Masters Tournament?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