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Bachata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Flamenco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Tango</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Salsa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Eva Peron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Simon Bolivar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Che Guevara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Jose de San Martin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Empanadas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Asado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Chimichurri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Milanesa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Astor Piazzolla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Anibal Troilo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Carlos Gardel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Osvaldo Pugliese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Salta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La Rioja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Mendoza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Cafayate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Gabriel Garcia Marquez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Jorge Luis Borges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Julio Cortazar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Mario Vargas Llosa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Penelope Cruz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Cate Blanchett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Meryl Streep</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Natalie Portman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Buenos Aires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Cordoba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Mendoza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Rosario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Fitz Roy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Cerro Torre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Aconcagua</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Cerro Catedral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Diego Maradona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Juan Roman Riquelme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Lionel Messi</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Gabriel Batistuta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Argentina: Land of Tango, Football, and Delicious Steaks!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Argentina is a South American country known for its diverse landscapes, including the Andes mountains, the Pampas grasslands, and the beaches of the Atlantic coast. It is the eighth largest country in the world and the second largest in South America. Buenos Aires, the capital city, is known for its European-style architecture, tango music, and steak restaurants. Argentina is also famous for its wine production, with the Mendoza region being the most well-known. The country has a rich cultural heritage, with influences from indigenous peoples, Spanish colonizers, and European immigrants. Argentina is a member of the G20 and has a mixed economy with a strong agricultural sector.</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famous dance that originated in Argentina?
[C] Tango
2. What is the name of the famous Argentine revolutionary who helped lead the country to independence?
[D] Jose de San Martin
3. What is the name of the famous Argentine steak dish?
[B] Asado
4. What is the name of the famous Argentine bandoneon player who helped popularize tango music?
[A] Astor Piazzolla
5. What is the name of the famous Argentine wine region?
[C] Mendoza
6. What is the name of the famous Argentine writer who wrote 'Ficciones'?
[B] Jorge Luis Borges
7. What is the name of the famous Argentine actress who won an Academy Award for her role in 'Vicky Cristina Barcelona'?
[A] Penelope Cruz
8. What is the capital city of Argentina?
[A] Buenos Aires
9. What is the highest mountain in Argentina?
[C] Aconcagua
10. What is the name of the famous Argentine soccer player who played for Barcelona?
[C] Lionel Messi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famous dance that originated in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famous Argentine revolutionary who helped lead the country to independence?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famous Argentine steak dish?</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name of the famous Argentine bandoneon player who helped popularize tango music?</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famous Argentine wine region?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famous Argentine writer who wrote 'Ficciones'?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famous Argentine actress who won an Academy Award for her role in 'Vicky Cristina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capital city of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highest mountain in Argentina?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famous Argentine soccer player who played for Barcelona?</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