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Palmeiras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Flamengo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Corinthians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Santos FC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Pelé</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Edson Pele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Edson Nascimento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Edson Arantes do Nascimento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Pele: Birth of a Legend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Pele: The Story of a Legend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Pele: The Rise of a Legend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Pele: The Legend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King of the Field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King of the Pitch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King of Soccer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King of Football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King of Football: A Pele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Pele Quiz is a great way to learn more about one of the greatest soccer players of all time. Pele is a legendary figure in the world of soccer and his career has been an inspiration to millions of people around the world. By taking the Pele Quiz, you can learn more about his career, his accomplishments, and his impact on the sport. You can also learn about his personal life, his family, and his legacy. Taking the Pele Quiz is a great way to gain a better understanding of the man behind the legend. It is also a great way to test your knowledge of the sport and to challenge yourself to learn more about the history of soccer. Taking the Pele Quiz is a great way to gain a better appreciation for the sport and to gain a better understanding of the man behind the legend.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team did Pele play for during his professional career?
[D] Santos FC
2. How many World Cup titles did Pele win?
[D] 3
3. What is the full name of the Brazilian soccer player known as Pele?
[D] Edson Arantes do Nascimento
4. What year was Pele born?
[C] 1940
5. What year was Pele inducted into the National Soccer Hall of Fame?
[A] 1993
6. What is the name of the documentary about Pele's life?
[A] Pele: Birth of a Legend
7. What year was Pele awarded the International Peace Award?
[D] 1978
8. What is the nickname of Pele?
[D] The King of Football
9. What year did Pele retire from professional soccer?
[D] 1977
10. What year was Pele awarded the FIFA Player of the Century award?
[B] 2000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team did Pele play for during his professional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World Cup titles did Pele win?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full name of the Brazilian soccer player known as Pele?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was Pele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was Pele inducted into the National Soccer Hall of Fame?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documentary about Pele's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was Pele awarded the International Peace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nickname of Pele?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Pele retire from professional soccer?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was Pele awarded the FIFA Player of the Century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