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Edson Pele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Edson Arantes do Nascimento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Pelé</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Edson Nascimento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King of Football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King of the 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King of the Pitch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King of Soccer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Flamengo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Corinthians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Santos FC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Palmeiras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Pele: The Legend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Pele: Birth of a Legend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Pele: The Story of a Legend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Pele: The Rise of a Legend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King of Football: A Pele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Pele Quiz is a great way to learn more about one of the greatest soccer players of all time. Pele is a legendary figure in the world of soccer and his career has been an inspiration to millions of people around the world. By taking the Pele Quiz, you can learn more about his career, his accomplishments, and his impact on the sport. You can also learn about his personal life, his family, and his legacy. Taking the Pele Quiz is a great way to gain a better understanding of the man behind the legend. It is also a great way to test your knowledge of the sport and to challenge yourself to learn more about the history of soccer. Taking the Pele Quiz is a great way to gain a better appreciation for the sport and to gain a better understanding of the man behind the legend.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full name of the Brazilian soccer player known as Pele?
[B] Edson Arantes do Nascimento
2. How many World Cup titles did Pele win?
[B] 3
3. What year was Pele awarded the International Peace Award?
[D] 1978
4. What year was Pele awarded the FIFA Player of the Century award?
[D] 2000
5. What year was Pele born?
[B] 1940
6. What is the nickname of Pele?
[A] The King of Football
7. What year was Pele inducted into the National Soccer Hall of Fame?
[B] 1993
8. What team did Pele play for during his professional career?
[C] Santos FC
9. What is the name of the documentary about Pele's life?
[B] Pele: Birth of a Legend
10. What year did Pele retire from professional soccer?
[A] 1977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full name of the Brazilian soccer player known as Pele?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World Cup titles did Pele 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was Pele awarded the International Peace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Pele awarded the FIFA Player of the Century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Pele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nickname of Pele?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was Pele inducted into the National Soccer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team did Pele play for during his professional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documentary about Pele's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Pele retire from professional soccer?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