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Mask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Two-Face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Margot Robbie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Emma 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Scarlett Johansson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Jennifer Lawrence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Penguin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Mask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Jennifer Lawrence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Scarlett Johansson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Emma 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Margot Robbie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Stephanie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Cassandra Cain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Kate Kane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Barbara Gordon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the events of Suicide Squad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Before the events of The Dark Knight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future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an alternate universe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Huntress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Poison Ivy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Renee Montoya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Canary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 Ridley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Mary Elizabeth Winstead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Emma Watson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Brie Larson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the events of Birds of Prey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the events of Birds of Prey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never broke 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Before the events of Birds of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Bruce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Birds of Prey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Birds of Prey is a 2020 American superhero film based on the DC Comics team Birds of Prey. The film follows Harley Quinn as she joins forces with Black Canary, Huntress, and Renee Montoya to save a young girl from an evil crime lord. The film received mixed reviews from critics, with praise for Margot Robbie's performance as Harley Quinn and the film's action sequences, but criticism for its disjointed narrative and lack of character development for the supporting cast. The film grossed $201 million worldwide, making it a moderate box office success.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villain in Birds of Prey?
[C] Black Mask
2. Who is the actress that plays Harley Quinn?
[A] Margot Robbie
3. What is the name of the villain in Birds of Prey?
[D] Black Mask
4. Who plays the role of Harley Quinn in Birds of Prey?
[D] Margot Robbie
5. Which character is the daughter of Black Mask?
[B] Cassandra Cain
6. When does the movie take place?
[A] After the events of Suicide Squad
7. Which character is not part of the Birds of Prey team?
[B] Poison Ivy
8. Who plays the role of Huntress in Birds of Prey?
[B] Mary Elizabeth Winstead
9. When did Harley Quinn and the Joker break up?
[D] Before the events of Birds of Prey
10. What is the name of Harley Quinn's pet hyena?
[C] Bruce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villain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actress that plays Harley Quinn?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villain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role of Harley Quinn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character is the daughter of Black Mask?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does the movie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not part of the Birds of Prey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plays the role of Huntress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did Harley Quinn and the Joker break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Harley Quinn's pet hyena?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