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Himalayas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Amazon Rainforest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Arctic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Sahara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 Octopus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 Goblin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Lex Luthor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1938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 Welling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Henry Cavill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Brandon Routh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Christopher Reeve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and Martha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Kal-El and Lois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Zor-El and Alura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Jor-El and Lara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Brandon Routh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Christopher Reeve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Henry Cavill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Welling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Near the end of the movie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never reveals his true identity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middle of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Jor-El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Kal-El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Gene Hackman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Jesse Eisenberg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Rosenbaum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Kevin Spacey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Daily Mirror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Daily Bugle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Daily News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Daily Planet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Superman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Superman is a 1978 superhero film directed by Richard Donner. It stars Christopher Reeve as Superman, Margot Kidder as Lois Lane, and Gene Hackman as Lex Luthor. The film tells the story of Superman's origins on the planet Krypton, his arrival on Earth, and his journey to become the world's greatest superhero. Along the way, he must battle his arch-nemesis Lex Luthor, who plans to use a nuclear missile to destroy California and create his own continent. The film was a critical and commercial success, grossing over $300 million worldwide and receiving numerous awards and nominations. It is widely regarded as a classic of the superhero genre.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is Superman's Fortress of Solitude located?
[C] The Arctic
2. Which villain does Superman face in the 1978 movie?
[D] Lex Luthor
3. When was the first Superman comic book published?
[A] 1938
4. Who played the role of Superman in the 1978 movie?
[D] Christopher Reeve
5. What is the name of Superman's birth parents?
[D] Jor-El and Lara
6. Who played the role of Superman in the 1978 movie?
[B] Christopher Reeve
7. When does Superman reveal his true identity to Lois Lane in the 1978 movie?
[A] Near the end of the movie
8. What is the name of Superman's biological father?
[B] Jor-El
9. Who played the role of Lex Luthor in the 1978 movie?
[A] Gene Hackman
10. Where does Superman work as his alter ego, Clark Kent?
[D] Daily Planet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is Superman's Fortress of Solitude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villain does Superman face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was the first Superman comic book published?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played the role of Superman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Superman's birth parents?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role of Superman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does Superman reveal his true identity to Lois Lane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Superman's biological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played the role of Lex Luthor in the 1978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Superman work as his alter ego, Clark Kent?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