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Asado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Pizza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Sushi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Ceibo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Punta del Este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Rio de Janeiro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Cancun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Venice Carnival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Mardi Gras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Carnaval de Montevideo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Rio Carnival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Portuguese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Spanish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Montevideo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Buenos Aires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Santiago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Luis Suarez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Cristiano Ronaldo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Neymar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Lionel Messi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Hidden Gems of Uruguay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Uruguay is a small country located in South America, bordered by Brazil, Argentina, and the Atlantic Ocean. It has a population of approximately 3.5 million people and its capital city is Montevideo. Uruguay is known for its progressive social policies, including legalizing marijuana and same-sex marriage. It also has a strong economy, with a focus on agriculture and tourism. The country is home to several UNESCO World Heritage Sites, including the historic quarter of Colonia del Sacramento and the Fray Bentos Industrial Landscape. Uruguay is also famous for its soccer team, which has won two World Cup championships.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meat dish in Uruguay?
[A] Asado
2. What is the national flower of Uruguay?
[A] Ceibo
3. What is the famous beach resort in Uruguay called?
[A] Punta del Este
4. What is the literacy rate in Uruguay?
[D] 98%
5. What is the currency of Uruguay?
[D] Peso
6. What is the famous carnival in Uruguay called?
[C] Carnaval de Montevideo
7. What is the official language of Uruguay?
[D] Spanish
8. What is the capital city of Uruguay?
[A] Montevideo
9. Who is the most famous football player from Uruguay?
[A] Luis Suarez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meat dish in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national flower of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beach resort in Uruguay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literacy rate in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currency of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carnival in Uruguay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official language of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most famous football player from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