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Abolish Dept. of Defence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Cancel Social Security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Tax the Poor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Abolish taxes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Hiding his medications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Stealing his slippers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Eating his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Spreading extra martial rumors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ran away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broke his teeth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was shot in the leg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had amnesia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UCLA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Stanford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Dirty Soup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Handcuffs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Diamonds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Kendall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Liberalism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Onanism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Socialism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Feminism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Succession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 you follow the saga of the Roy family, the owners of Waystar RoyCo, a global media and entertainment conglomerate as they fight to gain control of the family business when the patriarch Logan Roy decides to step down.
Then this game show is for you.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Connor’s big policy during his presidential bid?
[D] Abolish taxes
2. Tom attempted to assert dominance over Logan by?
[C] Eating his food
3. What happened to the therapist the family hired in Austerlitz?
[B] He broke his teeth
4. Which school did Kendall graduate from?
[A] Harvard
5. What was the name of the musical financed by Connor Roy for girlfriend Willa?
[C] Sand
6. Who is Gerri godmother to?
[D] Shiv
7. What are great dangers to civil society according to Connor?
[B] Onanism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Connor’s big policy during his presidential bid?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Tom attempted to assert dominance over Logan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happened to the therapist the family hired in Austerlitz?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school did Kendall graduate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musical financed by Connor Roy for girlfriend Willa?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Gerri godmother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are great dangers to civil society according to Connor?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