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Rostov-on-Don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Vladivostok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Yekaterinburg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Kaliningrad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Swimming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Running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Horse-Riding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Cycling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Kimi Raikkonen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Lewis Hamilton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Max Verstappen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Nico Rosberg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Kobe Bryant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Allen Iverson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Shaquille O'Neal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Paul Pierce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1-6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2-6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1-5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1-7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Cricket Outfield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Golf Putting Green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Pinball Table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Football Pitch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Golden State Warriors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Oklahoma City Thunders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Cleveland Cavaliers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Toronto Raptors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Colorado Rapids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Montreal Impact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Seattle Sounders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Toronto FC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Jackie Robinson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Roy Campanella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Curt Flood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Satchell Paige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Sports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Sports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these Russian cities did NOT contain a stadium that was used in the 2018 FIFA World Cup?
[B] Vladivostok
2. Which of the following sports is not part of the triathlon?
[C] Horse-Riding
3. What year did the New Orleans Saints win the Super Bowl?
[D] 2010
4. Who won the 2016 Formula 1 World Driver's Championship?
[D] Nico Rosberg
5. Which NBA player won Most Valuable Player for the 1999-2000 season?
[C] Shaquille O'Neal
6. In the 2014 FIFA World Cup, what was the final score in the match Brazil - Germany?
[D] 1-7
7. A stimpmeter measures the speed of a ball over what surface?
[B] Golf Putting Green
8. Which team was the 2015-2016 NBA Champions?
[C] Cleveland Cavaliers
9. What team won the 2016 MLS Cup?
[C] Seattle Sounders
10. Which African American is in part responsible for integrating  Major League baseball?
[A] Jackie Robinson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these Russian cities did NOT contain a stadium that was used in the 2018 FIFA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 following sports is not part of the triathlon?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year did the New Orleans Saints win the Super Bowl?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won the 2016 Formula 1 World Driver's Championship?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NBA player won Most Valuable Player for the 1999-2000 season?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the 2014 FIFA World Cup, what was the final score in the match Brazil - Germany?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 stimpmeter measures the speed of a ball over what surface?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team was the 2015-2016 NBA Champions?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team won the 2016 MLS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African American is in part responsible for integrating  Major League baseball?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