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Vulnerable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Least Concern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Endangered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Critically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Falco peregrinus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Haliaeetus leucocephalus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Pandion haliaetus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Aquila chrysaetos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Visual displays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Scent marking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Vocalizations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Body language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10-11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Soaring and swooping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Stalking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Digging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Ambushing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Twigs and branches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Mud and clay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Grass and leaves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Feathers and fur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5-10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30-35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mammals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Fruit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10-11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deserts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grasslands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Near large bodies of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forests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Bald Eagle!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Bald Eagle Quiz is a great way to learn more about this majestic bird. The quiz covers a variety of topics related to the bald eagle, including its habitat, diet, behavior, and conservation status. By taking the quiz, you can gain a better understanding of the bald eagle and its importance to the environment. Additionally, the quiz can help you identify the different species of bald eagles and their unique characteristics. Taking the quiz can also help you become more aware of the threats facing the bald eagle and the steps that can be taken to protect it. Finally, the quiz can help you appreciate the beauty and majesty of the bald eagle and its place in the natural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Bald Eagle's conservation status?
[B] Least Concern
2. What is the scientific name for the Bald Eagle?
[B] Haliaeetus leucocephalus
3. What is the Bald Eagle's primary method of communication?
[C] Vocalizations
4. What is the average weight of a Bald Eagle?
[B] 6-7 pounds
5. What is the Bald Eagle's primary method of hunting?
[A] Soaring and swooping
6. What is the Bald Eagle's primary nesting material?
[A] Twigs and branches
7. What is the average lifespan of a Bald Eagle in the wild?
[A] 20-25 years
8. What is the Bald Eagle's primary food source?
[A] Fish
9. What is the average wingspan of a Bald Eagle?
[D] 6-7 feet
10. What is the Bald Eagle's habitat?
[C] Near large bodies of water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Bald Eagle's conservation status?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scientific name for the Bald Eagle?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Bald Eagle's primary method of communication?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weight of a Bald Eagle?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Bald Eagle's primary method of hunting?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Bald Eagle's primary nesting material?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lifespan of a Bald Eagle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Bald Eagle's primary food source?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wingspan of a Bald Eagle?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Bald Eagle's habitat?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