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Bering Glacier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Hubbard Glacier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Mendenhall Glacier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Columbia Glacier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Denali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Wrangell-St. Elias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Kenai Fjords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Glacier Bay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Kilimanjaro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Fuji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Everest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Denali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Juneau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Fairbanks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Sitka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Anchorage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Texas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California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Alaska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Lilac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Forget-me-not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Willow Ptarmigan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Robin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Peregrine Falcon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Oil and gas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Fairbanks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Anchorage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Juneau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Sitka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Iditarod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Can-Am Crown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Beargrease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Yukon Quest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Alaska: The Last Frontier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Alaska is the largest state in the United States, located in the northwest corner of North America. It is known for its rugged terrain, glaciers, and abundant wildlife, including bears, moose, and whales. The state has a population of just over 700,000 people, with the majority living in the cities of Anchorage and Fairbanks. Alaska is also home to many indigenous communities, including the Inupiat, Yupik, and Aleut peoples. The state's economy is largely based on natural resources, including oil, gas, and fishing. Alaska is also a popular destination for outdoor enthusiasts, with opportunities for hiking, skiing, and wildlife viewing.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glacier in Alaska that is the largest in North America?
[A] Bering Glacier
2. What is the name of the national park in Alaska that is home to Mount Denali?
[A] Denali National Park
3. What is the highest mountain in North America located in Alaska?
[D] Mount Denali
4. What is the capital of Alaska?
[A] Juneau
5. What is the largest state in the United States?
[D] Alaska
6. What is the state flower of Alaska?
[D] Forget-me-not
7. What is the state bird of Alaska?
[A] Willow Ptarmigan
8. What is the main industry in Alaska?
[D] Oil and gas
9. What is the largest city in Alaska?
[B] Anchorage
10. What is the famous dog sled race held annually in Alaska?
[A] Iditarod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glacier in Alaska that is the largest in North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national park in Alaska that is home to Mount Denali?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mountain in North America located in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of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largest state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flower of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state bird of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main industry in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largest city in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dog sled race held annually in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