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Carnivorous Plants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Giant Redwoods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Triffids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Venus Fly Traps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Wyndham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 Masen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Josella Playton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Perseids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Leonids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Geminids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Lyrids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Triffid Gun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Blind Gun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Damned Gun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Living Dead Gun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HMS Beagle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Mary Celeste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Golden Vanity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HMS Bounty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Kraken Wakes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Chrysalids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Midwich Cuckoos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Outward Urge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Damned Fever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Living Dead Fever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Blind Fever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Triffid Fever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Damned Survivors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Living Dead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Blind Seekers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Triffid Hunters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Josella Playton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John Wyndham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Bill Masen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Robert Coker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Island of the Triffids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Island of the Living Dead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Island of the Blind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Island of the Damned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Day of the Triffids by John Wyndham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Day of the Triffids by John Wyndham Quiz is a great way to test your knowledge of the novel and to see how well you understand the themes and characters. It is also a great way to challenge yourself and to see how much you have learned from reading the novel. The quiz will help you to identify key plot points, characters, and themes, as well as to assess your understanding of the novel. Additionally, taking the quiz can help you to gain a better appreciation for the novel and to gain a deeper understanding of the story. By taking the quiz, you can also gain a better understanding of the author's writing style and the themes he was trying to convey. Ultimately, taking the The Day of the Triffids by John Wyndham Quiz is a great way to gain a better understanding of the novel and to challenge yourself.</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species of plant that is the main antagonist in The Day of the Triffids?
[C] Triffids
2. What is the name of the protagonist in The Day of the Triffids?
[B] Bill Masen
3. What is the name of the meteor shower that blinds most of the population in The Day of the Triffids?
[A] The Perseids
4. What is the name of the weapon that Bill Masen and the Blind Seekers use to fight the Triffids in The Day of the Triffids?
[A] The Triffid Gun
5. What is the name of the ship that Bill Masen and Josella Playton take refuge on in The Day of the Triffids?
[C] The Golden Vanity
6. What is the name of the book that John Wyndham wrote before The Day of the Triffids?
[B] The Chrysalids
7. What is the name of the disease that the Triffids spread in The Day of the Triffids?
[D] Triffid Fever
8. What is the name of the group of survivors that Bill Masen and Josella Playton join in The Day of the Triffids?
[C] The Blind Seekers
9. What is the name of the scientist that Bill Masen meets on the Island of the Blind in The Day of the Triffids?
[D] Dr. Robert Coker
10. What is the name of the island that Bill Masen and Josella Playton take refuge on in The Day of the Triffids?
[C] Island of the Blind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species of plant that is the main antagonist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protagonist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meteor shower that blinds most of the population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weapon that Bill Masen and the Blind Seekers use to fight the Triffids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ship that Bill Masen and Josella Playton take refuge on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book that John Wyndham wrote before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disease that the Triffids spread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group of survivors that Bill Masen and Josella Playton join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scientist that Bill Masen meets on the Island of the Blind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island that Bill Masen and Josella Playton take refuge on in The Day of the Triffids?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