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Jor-El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Lex Luthor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Jonathan Kent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Central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Smallville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Metropolis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Gotham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Phantom Zone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Genesis Chamber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Black Zero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Fortress of Solitude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Shannon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Kevin Spacey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Mark Ruffalo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Jesse Eisenberg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Jimmy Olsen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Clark Kent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Perry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Lois Lane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never reveals himself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middle of the movie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the beginning of the movie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the end of the movie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Before the events of the movie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middle of the movie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the beginning of the movie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the end of the movie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Henry Cavill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 Downey Jr.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 Hemsworth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Cruise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Loki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General Zod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Magneto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Illinois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California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Texas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Man of Steel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"Man of Steel" is a 2013 superhero film directed by Zack Snyder and produced by Christopher Nolan. It is a reboot of the Superman film series and stars Henry Cavill as Clark Kent/Superman. The film follows Superman's journey from his birth on the planet Krypton to his arrival on Earth and his eventual confrontation with General Zod, a Kryptonian military leader who seeks to destroy humanity. The film received mixed reviews from critics, with some praising its action sequences and visual effects, while others criticized its pacing and lack of character development. It grossed over $668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Superman's biological father in the movie Man of Steel?
[A] Jor-El
2. Where does Superman confront General Zod?
[C] In Metropolis
3. What is the name of the spaceship that brought Superman to Earth?
[C] The Black Zero
4. Who played the role of General Zod in the movie Man of Steel?
[A] Michael Shannon
5. What is the name of the Daily Planet's editor-in-chief?
[C] Perry White
6. When does Superman reveal himself to the world?
[D] At the end of the movie
7. When did Krypton explode?
[A] Before the events of the movie
8. Who played the role of Superman in the movie Man of Steel?
[A] Henry Cavill
9. Which villain does Superman fight in Man of Steel?
[B] General Zod
10. Where was the majority of the movie Man of Steel filmed?
[A] Illinois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Superman's biological father in the movie Man of Steel?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Superman confront General Zod?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spaceship that brought Superman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played the role of General Zod in the movie Man of Steel?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Daily Planet's editor-in-chief?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does Superman reveal himself to the 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did Krypton explode?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played the role of Superman in the movie Man of Steel?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villain does Superman fight in Man of Steel?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was the majority of the movie Man of Steel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