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the beginning of the movie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middle of the movie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the end of the movie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 Affleck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Keaton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Kevin Conroy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 Bale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Joker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Ra's al Ghul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Mask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Riddler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Gotham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Central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Metropolis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Iceberg Lounge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 Canary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Monarch Theatre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Ace of Clubs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Arkham Asylum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 Police Department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Ace Chemicals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Amusement Mile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 Drake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Jason Todd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Damian Wayne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Dick Grayson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Batcave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Gotham City Hall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Wayne Manor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Ace Chemicals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Joker Toxin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Scarecrow's Fear Gas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Titan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Batman: Under the Red Hood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Batman: Under the Red Hood is a 2010 animated superhero film based on the Batman comic book storyline "Under the Hood" by Judd Winick. The film features the return of the Joker, who is causing chaos in Gotham City, and the emergence of a new vigilante known as the Red Hood. Batman must confront his past mistakes and face off against the Red Hood, who has a personal vendetta against him. The film explores themes of morality, redemption, and the consequences of one's actions. It received critical acclaim for its storytelling, animation, and voice acting.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When does Batman first encounter the Red Hood?
[B] In the middle of the movie
2. When was Batman: Under the Red Hood released?
[A] 2010
3. Who voices Batman in Batman: Under the Red Hood?
[C] Kevin Conroy
4. Which character is revealed to be the mastermind behind the Red Hood's plan?
[A] The Joker
5. Where does the majority of Batman: Under the Red Hood take place?
[A] Gotham City
6. What is the name of the nightclub that the Red Hood attacks?
[B] The Black Canary
7. Where does the final confrontation between Batman and the Red Hood take place?
[D] Amusement Mile
8. What is the name of the character who becomes the Red Hood?
[B] Jason Todd
9. Where does the Red Hood reveal his true identity to Batman?
[D] The Ace Chemicals
10. What is the name of the drug that the Black Mask is trafficking?
[D] Titan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When does Batman first encounter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When was Batman: Under the Red Hood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voices Batman in Batman: Under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revealed to be the mastermind behind the Red Hood's plan?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the majority of Batman: Under the Red Hood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nightclub that the Red Hood attacks?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the final confrontation between Batman and the Red Hood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who becomes the Red Hood?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the Red Hood reveal his true identity to Batman?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drug that the Black Mask is trafficking?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