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Central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Ra's al Ghul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Mask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Riddler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Ace Chemicals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Wayne Manor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Gotham City Hall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Batcave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Batman: Under the Red Hood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Batman: Under the Red Hood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Before Batman: Under the Red Hood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Cameron Monaghan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Hamill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DiMaggio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Troy Baker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Ace of Clubs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Canary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Iceberg Lounge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Monarch Theatre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Joker Toxin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Scarecrow's Fear 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Dick Grayson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Drake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Jason Todd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Damian Wayne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the end of the movie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middle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Under the Red Hood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Under the Red Hood is a 2010 animated superhero film based on the Batman comic book storyline "Under the Hood" by Judd Winick. The film features the return of the Joker, who is causing chaos in Gotham City, and the emergence of a new vigilante known as the Red Hood. Batman must confront his past mistakes and face off against the Red Hood, who has a personal vendetta against him. The film explores themes of morality, redemption, and the consequences of one's actions. It received critical acclaim for its storytelling, animation, and voice acting.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the majority of Batman: Under the Red Hood take place?
[B] Gotham City
2. Which character is revealed to be the mastermind behind the Red Hood's plan?
[D] The Joker
3. Where does the Red Hood reveal his true identity to Batman?
[A] The Ace Chemicals
4. When did the Joker kill Jason Todd?
[D] Before Batman: Under the Red Hood
5. When was Batman: Under the Red Hood released?
[C] 2010
6. Who voices the Joker in Batman: Under the Red Hood?
[C] John DiMaggio
7. What is the name of the nightclub that the Red Hood attacks?
[B] The Black Canary
8. What is the name of the drug that the Black Mask is trafficking?
[B] Titan
9. What is the name of the character who becomes the Red Hood?
[C] Jason Todd
10. When does Batman first encounter the Red Hood?
[D] In the middle of the movie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the majority of Batman: Under the Red Hood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revealed to be the mastermind behind the Red Hood's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the Red Hood reveal his true identity to Batman?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did the Joker kill Jason Todd?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When was Batman: Under the Red Hood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voices the Joker in Batman: Under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nightclub that the Red Hood attacks?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drug that the Black Mask is trafficking?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who becomes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Batman first encounter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