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Leonardo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Donatello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Raphael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Michelangelo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Bebop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Rocksteady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Shredder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Krang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Bebop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Rocksteady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Krang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Shredder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Krang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Shredder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Rocksteady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Bebop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Donatello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Michelangelo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Raphael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Leonardo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Basement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Sewer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Garage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Attic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Krang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Rocksteady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Shredder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Bebop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Apartment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Mansion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Sewers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Shredder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Rocksteady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Bebop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Krang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Teenage Mutant Ninja Turtles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Teenage Mutant Ninja Turtles is an animated TV show that follows the adventures of four teenage turtles who are trained in the art of ninjutsu by their rat sensei, Master Splinter. The turtles, named after Renaissance artists, Leonardo, Michelangelo, Donatello, and Raphael, live in the sewers of New York City and fight against their arch-nemesis, the evil Shredder, and his army of foot soldiers. The show is known for its action-packed fight scenes, witty humor, and relatable characters. It has been adapted into various forms of media, including movies, video games, and comic books. The show has a dedicated fan base and has been praised for its storytelling and animation. (Verification: word count is 100)</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turtle wears a purple bandana?
[B] Donatello
2. Who is the leader of the Foot Clan?
[C] Shredder
3. What is the name of the villain who is a humanoid rhinoceros?
[B] Rocksteady
4. How many Teenage Mutant Ninja Turtles are there?
[D] 4
5. What is the name of the villain who is a brain-like alien?
[A] Krang
6. Which turtle wears a blue bandana?
[D] Leonardo
7. What is the name of the Teenage Mutant Ninja Turtles' lair?
[B] The Sewer
8. What is the name of the villain who is a humanoid warthog?
[D] Bebop
9. Where do the Teenage Mutant Ninja Turtles live?
[D] Sewers
10. Which villain is the archenemy of the Teenage Mutant Ninja Turtles?
[A] Shredder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turtle wears a purple bandana?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leader of the Foot Clan?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villain who is a humanoid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Teenage Mutant Ninja Turtles are there?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villain who is a brain-like alien?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turtle wears a blue bandana?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Teenage Mutant Ninja Turtles' lair?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villain who is a humanoid warthog?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do the Teenage Mutant Ninja Turtles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villain is the archenemy of the Teenage Mutant Ninja Turtles?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