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Hunting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Natural predators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Pollution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Climate change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using sign language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making sounds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using their blowholes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using body language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45-50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30-40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10-20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20-30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have a straw-like tongue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have a trunk like an elephant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suckle on their mother's nipple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eat 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Upto 150 minutes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Upto 45 minutes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Upto 90 minutes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Upto 15 minutes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Salmon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Krill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Seaweed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have a pump system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have lungs like humans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absorb oxygen through their skin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have gills like 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100 metric tons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30 metric tons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 metric tons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50 metric tons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Fin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Humpback whale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Sperm whale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Blue whale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Whales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love the majestic creatures of the oceans? Try out this game show which is filled with fun facts about these amazing animals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biggest threat to whales?
[A] Hunting
2. How do whales communicate?
[B] By making sounds
3. What is the life span of a humpback whale?
[A] 45-50 years
4. How do baby whales drink milk?
[A] They have a straw-like tongue
5. How long can a sperm whale stay underwater during a dive?
[C] Upto 90 minutes
6. What is the main food source for baleen whales?
[C] Krill
7. How do whales breathe?
[B] They have lungs like humans
8. What is the average weight of a blue whale?
[A] 100 metric tons
9. What is the largest type of whale?
[D] Blue whale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biggest threat to whales?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do whales communicate?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life span of a humpback whale?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do baby whales drink milk?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long can a sperm whale stay underwater during a dive?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main food source for baleen whales?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do whales breathe?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average weight of a blue whale?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largest type of whale?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