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Photosynthesis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Chlorophyll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Telekinesis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Cellular Respiration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Whale Shark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African Elephant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Blue Whale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Hippopotamus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Whales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Sharks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Penguins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skin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kidney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lungs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large intestine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Biology Trivia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testing your knowledge on basic biology.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process in which plants produce their own food?
[A] Photosynthesis
2. What is the largest animal on Earth?
[C] Blue Whale
3. Which of these animals have no bones?
[B] Sharks
4. How many lobes is the brain divided into?
[A] 4
5. What is the largest organ in the human body?
[A] the skin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process in which plants produce their own food?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largest animal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these animals have no bones?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many lobes is the brain divided into?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largest organ in the human body?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