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Meadow Soprano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Janice Soprano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Carmela Soprano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Livia Soprano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Meadowlands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Denial, Anger, Acceptance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Sopranos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46 Long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Christopher Moltisanti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Bobby Baccalieri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Junior Soprano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Silvio Dante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Brother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Friend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Nephew</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Cousin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Carmela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Meadow</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Janice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Adriana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Paulie Gualtieri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Christopher Moltisanti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Silvio Dante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Tony Soprano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Phil Leotardo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Silvio Dante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Bobby Baccalieri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Christopher Moltisanti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Janice Soprano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Carmela Soprano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Meadow Soprano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Adriana La Cerva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Livia Soprano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Carmela Soprano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Meadow Soprano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Janice Soprano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Bobby Baccalieri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Christopher Moltisanti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Silvio Dante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Junior Soprano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Sopranos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Sopranos is a critically acclaimed American crime drama television series created by David Chase. Airing from 1999 to 2007, it revolves around mob boss Tony Soprano, played by James Gandolfini, as he navigates the challenges of balancing his personal life and criminal empire. Set in New Jersey, the show delves into themes of family, power, and loyalty, while exploring the complexities of the American Mafia. The Sopranos has won numerous awards, including 21 Primetime Emmy Awards and five Golden Globe Awards, and is often regarded as one of the greatest TV series of all time.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Tony Soprano's daughter?
[A] Meadow Soprano
2. What is the title of the first episode of The Sopranos?
[C] The Sopranos
3. What is the name of Tony Soprano's uncle?
[C] Junior Soprano
4. What is the relationship between Christopher Moltisanti and Tony Soprano?
[C] Nephew
5. What is the name of Tony's wife?
[A] Carmela
6. Who said, 'All due respect, you got no f****** idea what it's like to be Number One'?
[D] Tony Soprano
7. What is the name of Tony Soprano's rival?
[A] Phil Leotardo
8. Who is Tony Soprano's wife?
[B] Carmela Soprano
9. What is the name of Tony Soprano's mother?
[A] Livia Soprano
10. Tony Soprano's best friend is
[C] Silvio Dante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Tony Soprano's daughter?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title of the first episode of The Sopranos?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Tony Soprano's uncle?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relationship between Christopher Moltisanti and Tony Soprano?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Tony's wife?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Who said, 'All due respect, you got no f****** idea what it's like to be Number One'?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Tony Soprano's rival?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Who is Tony Soprano's wife?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Tony Soprano's mother?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Tony Soprano's best friend is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