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My Experiments with Non-Violence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Story of My Experiments with Non-Violence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My Experiments with Truth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Story of My Experiments with Truth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 or Die Speech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Tryst with Destiny Speech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Quit India Speech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 Have a Dream Speech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Delhi, India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Kolkata, India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Porbandar, India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Mumbai, India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Young India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Hindu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Indian Express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Hindustan Times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Social reform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Economic reform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Civil disobedience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Non-violent resistance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Mumbai, India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Capetown, South Africa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London, England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Johannesburg, South Africa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Capitalism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Socialism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Non-Violence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Communism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Jawaharlal Nehru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Subhash Chandra Bose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Bal Gangadhar Tilak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Gopal Krishna Gokhale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Bharatiya Janata Party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Communist Party of India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Indian National Congress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Samajwadi Party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Priyanka Gandhi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Kasturba Gandhi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Sonia Gandhi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Indira Gandhi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Mahatma Gandhi!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Mahatma Gandhi Quiz is a great way to learn more about the life and legacy of one of the most influential figures in modern history. The quiz covers a wide range of topics related to Gandhi's life, including his philosophy, his political activism, and his impact on India and the world. By taking the quiz, you can gain a better understanding of the man and his legacy, and how his teachings and actions continue to shape our world today. Additionally, the quiz can help you to gain a greater appreciation for the importance of non-violence and civil disobedience in the pursuit of justice and equality. Taking the quiz can also help you to gain a better understanding of the importance of Gandhi's teachings in the modern world, and how his legacy continues to inspire people around the world.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Mahatma Gandhi's autobiography?
[C] My Experiments with Truth
2. What was the name of Mahatma Gandhi's famous speech?
[C] Quit India Speech
3. Where was Mahatma Gandhi born?
[C] Porbandar, India
4. What was the name of Mahatma Gandhi's political magazine?
[A] Young India
5. What was the main focus of Mahatma Gandhi's political activities?
[D] Non-violent resistance
6. Where was Mahatma Gandhi's law office located?
[D] Johannesburg, South Africa
7. What was the name of Mahatma Gandhi's political ideology?
[C] Non-Violence
8. What was the name of Mahatma Gandhi's political mentor?
[D] Gopal Krishna Gokhale
9. What was the name of the political party that Mahatma Gandhi founded?
[C] Indian National Congress
10. What was the name of Mahatma Gandhi's wife?
[B] Kasturba Gandhi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Mahatma Gandhi's autobiography?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Mahatma Gandhi's famous speech?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was Mahatma Gandhi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Mahatma Gandhi's political magazine?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main focus of Mahatma Gandhi's political activities?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Where was Mahatma Gandhi's law office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Mahatma Gandhi's political ideology?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the name of Mahatma Gandhi's political mentor?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the political party that Mahatma Gandhi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the name of Mahatma Gandhi's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