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Monarch Butterfly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Caribou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Arctic Tern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Humpback Whale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Bamboo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Ivy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Wright Brothers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Amelia Earhart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Charles Lindbergh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Leonardo da Vinci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light breeze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large dust storm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snowstorm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type of cloud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Saturn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Jupiter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Venus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Nails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Bones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Tooth enamel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Hair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Parrot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Whale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Elephant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Giant Tortoise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earth's core spinning too fast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Movement of the Earth's crust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Heavy rainfall in the area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Magma pushing up from inside the Earth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Italy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Indonesia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Japan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United States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Brainiac Blast: Science Quiz! (85 Questions)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 brain break is a short mental break taken during prolonged cognitive tasks to maintain productivity and creativity. Science supports that brief diversions help restore focus, reduce stress, and enhance learning. Studies show that after a brain break, individuals demonstrate improved task performance and increased ability to concentrate. This is due to the brain's attention networks requiring periodic rest to function optimally. Effective brain breaks involve activities like light exercise, hydration, or engaging in a brief, enjoyable task.</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many main parts does the brain have?
[D] 3
2. Which animal has the longest migration?
[C] Arctic Tern
3. Which plant can be used to make paper?
[A] Bamboo
4. Who invented the airplane?
[A] The Wright Brothers
5. What is a haboob?
[B] A large dust storm
6. Which planet is known as the Red Planet?
[C] Mars
7. What is the hardest substance in the human body?
[C] Tooth enamel
8. Which animal has the longest lifespan?
[D] Giant Tortoise
9. What causes a volcano to erupt?
[D] Magma pushing up from inside the Earth
10. Where is the famous volcano, Mount Vesuvius, located?
[A] Italy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many main parts does the brain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animal has the longest migration?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plant can be used to make paper?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invented the airplane?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a haboob?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planet is known as the Red Planet?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hardest substance in the human body?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animal has the longest lifespan?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causes a volcano to erupt?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is the famous volcano, Mount Vesuvius, located?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