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One dollar bill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Twenty dollar bill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Ten dollar bill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Five dollar bill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Mexican War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Spanish-American War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War of 1812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American Civil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Democratic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Republican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Federalist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1865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1861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1864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1860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Buchanan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C Calhoun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Hannibal Hamlin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Andrew Johnson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Abigail Adams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Mary Todd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Dolley Madison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Martha Washington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Fourth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Fourteenth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Twentieth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Sixteenth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1868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1861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1865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1858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Banker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Farmer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Teacher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Lawyer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Ohio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Kentucky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Illinois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Abraham Lincoln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on Abraham Lincoln, the 16th president of the United States of America.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US currency bill features a portrait of Abraham Lincoln?
[D] Five dollar bill
2. Which war took place when Abraham Lincoln was the President of the United States?
[D] American Civil War
3. What was Abraham Lincoln's political party?
[B] Republican
4. When was Abraham Lincoln assassinated?
[A] 1865
5. Who was Abraham Lincoln's vice president in his first presidency term?
[C] Hannibal Hamlin
6. What was the name of Abraham Lincoln's wife?
[B] Mary Todd
7. Abraham Lincoln was the _ President of the United States
[D] Sixteenth
8. In which year did Abraham Lincoln become the President of the United States
[B] 1861
9. What was Abraham Lincoln's profession before he became President?
[D] Lawyer
10. What state was Abraham Lincoln born in?
[B] Kentucky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US currency bill features a portrait of Abraham Lincoln?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war took place when Abraham Lincoln was the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Abraham Lincoln's political party?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When was Abraham Lincoln assassinated?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Abraham Lincoln's vice president in his first presidency term?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Abraham Lincoln's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Abraham Lincoln was the _ President of the United States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which year did Abraham Lincoln become the President of the United States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Abraham Lincoln's profession before he became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state was Abraham Lincoln born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