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 Mi Basia Mille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Jes suis prest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Tulach 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Lucco non uro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Doune Castle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Midhope Castle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Blackness Castle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Eilean Donan Castle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Letters from Sandringham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Love letters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Tortoise shell combs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Horse hair brush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Craigh na Dun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Gwenn ha Duh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Stonehenge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Dubh Linn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1715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1743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1765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1755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Randall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Sassenach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Outlander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 chridhe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sky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Hazels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Whiskey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1950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1968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1935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1945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Stag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Grouse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Hollybook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Brookenville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Enderbrook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Lallybroch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Outlander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If you have followed Jamie and Claire in their exciting adventures, then this game show is right for you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motto of Clan MacKenzie
[D] Lucco non uro
2. Which of these castles was the filming location for Castle Leoch
[A] Doune Castle
3. What does Claire find in Black Jack Randall's cupboard
[C] Tortoise shell combs
4. What is the name of the circle of stones
[A] Craigh na Dun
5. What year does Claire travel to the first time she travels through the stones at Craigh na Dun
[B] 1743
6. What nickname does Jamie bestow on Claire
[B] Sassenach
7. What color are Claire's eyes compared to
[D] Whiskey
8. What year does the story begin in
[D] 1945
9. What animal did the men hunt the day after the Oath Taking Ceremony
[B] Boar
10. What is the name of Jamie's ancestral estate
[D] Lallybroch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motto of Clan MacKenzie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these castles was the filming location for Castle Leoch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does Claire find in Black Jack Randall's cupboard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circle of stones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year does Claire travel to the first time she travels through the stones at Craigh na Dun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nickname does Jamie bestow on Claire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color are Claire's eyes compared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year does the story begin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animal did the men hunt the day after the Oath Taking Ceremony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Jamie's ancestral estate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