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Buildings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Transportation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Industry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Electricity and heat production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Less than 1%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3-5%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5-10%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11%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140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is a biodegradable material so it eventually disintegrates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is dumped in the ocean for fish to eat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never fully goes away, it just breaks into little pieces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There is no such thing as plastic waste, all plastic is recycled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World Environment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Take this game show to check your awareness on how to protect this beautiful planet we call home.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Globally, which of the following economic sectors emits the largest percentage of greenhouse gas emissions?
[D] Electricity and heat production
2. How much percentage of the World's water is available for human use?
[A] Less than 1%
3. The overwhelming majority of scientists agree that climate change is real and caused by humans.
[B] True
4. According to scientists, how many countries could run entirely on wind, solar, and water power by 2050?
[C] 140
5. It is better to leave a lamp with a compact fluorescent light on than to turn it on and off several times a day
[A] False
6. Climate change affects the gender of Sea Turtles
[A] True
7. Appliances which are plugged in and turned off use electricity
[B] True
8. The idea for Earth Day came from Gaylord Nelson
[C] True
9. What happens to plastic waste?
[C] It never fully goes away, it just breaks into little pieces
10. Wasting less food is a way to reduce greenhouse gas emissions.
[D] True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Globally, which of the following economic sectors emits the largest percentage of greenhouse gas emissions?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much percentage of the World's water is available for human use?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overwhelming majority of scientists agree that climate change is real and caused by humans.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According to scientists, how many countries could run entirely on wind, solar, and water power by 2050?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It is better to leave a lamp with a compact fluorescent light on than to turn it on and off several times a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Climate change affects the gender of Sea Turtles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Appliances which are plugged in and turned off use electricity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idea for Earth Day came from Gaylord Nelson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happens to plastic waste?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Wasting less food is a way to reduce greenhouse gas emissions.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