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Layouts/slideLayout2.xml" ContentType="application/vnd.openxmlformats-officedocument.presentationml.slideLayout+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Texas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Tennessee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Fearless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Speak Now</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Blank Space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Lorax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Giver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Valentine's Day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Hannah Montana: The Movie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2008</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Jazz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Hip Hop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Rock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Country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Valentine's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Failure to Launch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Proposal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He's Just Not That Into You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Taylor Swift? Test Your Celebrity IQ with Our Ultimate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Taylor Swift is a highly acclaimed American singer-songwriter, known for her narrative songwriting that often draws from her personal experiences. Born on December 13, 1989, in Pennsylvania, Swift moved to Nashville at 14 to pursue a career in country music. She quickly made a name for herself, becoming the youngest artist to sign with Sony/ATV Music Publishing. Swift's self-titled debut album, released in 2006, was a critical and commercial success. She's since released numerous chart-topping albums, including "Fearless," "Red," and "1989," which marked her transition from country to pop. Swift has won numerous awards, including 11 Grammys, and is known for her philanthropy and advocacy for artists' rights.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Taylor Swift's home state?
[B] Tennessee
2. In what year was Taylor Swift born?
[C] 1989
3. Which of these is NOT a Taylor Swift album?
[C] Blank Space
4. In which movie did Taylor Swift play the role of a high school student named 'Felicity'?
[C] Valentine's Day
5. In what year did Taylor Swift release her debut studio album?
[B] 2006
6. What genre would you typically associate with Taylor Swift's early music?
[D] Country
7. Taylor Swift made her acting debut in which romantic comedy film, playing the role of 'Rebecca'?
[A] Valentine's Day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Taylor Swift's home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In what year was Taylor Swift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of these is NOT a Taylor Swift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movie did Taylor Swift play the role of a high school student named 'Felicity'?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In what year did Taylor Swift release her debut studio album?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genre would you typically associate with Taylor Swift's early music?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Taylor Swift made her acting debut in which romantic comedy film, playing the role of 'Rebecca'?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