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Bess Truman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Mamie Eisenhower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 Hoover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Eleanor Roosevelt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United Nations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League of Nations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Rooseveltville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Eisenhowerville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Hooverville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Trumanville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Roosevelt Dam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Eisenhower Dam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Hoover Dam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Truman Dam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FDIC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Deal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Social Security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Laissez-faire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Keynesian economics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Supply-side economics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Deal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Memoirs of Herbert Hoover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Great Gatsby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Grapes of Wrath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Ordeal of Woodrow Wilson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UNICEF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Cross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Peace Corps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War Industries Board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Teacher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Lawyer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Mining engineer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Social Security Act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Deal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Smoot-Hawley Tariff Act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Federal Reserve Act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Herbert Hoover, the 31st US President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Herbert Hoover was the 31st President of the United States, serving from 1929 to 1933. Prior to his presidency, he was a successful engineer, businessman, and humanitarian, serving as the head of the American Relief Administration and leading efforts to provide food and aid to war-torn Europe.
Hoover's presidency was marked by the onset of the Great Depression, which began just months after he took office. Despite his efforts to stabilize the economy, including the creation of the Reconstruction Finance Corporation and public works projects, Hoover's policies were largely ineffective in combating the economic downturn.
Hoover also faced criticism for his response to the Bonus Army, a group of World War I veterans who marched on Washington, D.C. to demand early payment of their bonuses. Hoover ordered their removal by force, which resulted in violence and injury.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Herbert Hoover's wife?
[C] Lou Hoover
2. What was the name of the organization Hoover created to promote international peace and cooperation?
[C] League of Nations
3. What was the name of the shantytown built by homeless people during the Great Depression?
[C] Hooverville
4. What was the name of the dam built during Hoover's presidency that provided electricity and water to the Southwest?
[C] Hoover Dam
5. What was the name of the program Hoover created to help struggling farmers during the Great Depression?
[C] AAA
6. What was the name of the policy Hoover pursued that called for voluntary cooperation between businesses and the government?
[A] Laissez-faire
7. What was the name of the book Hoover wrote about his experiences during World War I?
[D] The Ordeal of Woodrow Wilson
8. What was the name of the organization Hoover created to coordinate relief efforts during World War I?
[D] War Industries Board
9. What was Herbert Hoover's profession before becoming President?
[C] Mining engineer
10. What was the name of the act passed by Congress during Hoover's presidency that raised tariffs on imported goods?
[C] Smoot-Hawley Tariff Act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Herbert Hoover's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organization Hoover created to promote international peace and cooperation?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shantytown built by homeless people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dam built during Hoover's presidency that provided electricity and water to the Southwest?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program Hoover created to help struggling farmers during the Great Depression?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policy Hoover pursued that called for voluntary cooperation between businesses and the government?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book Hoover wrote about his experiences during World War 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organization Hoover created to coordinate relief efforts during World War 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Herbert Hoover's profession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the act passed by Congress during Hoover's presidency that raised tariffs on imported goods?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