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Kumite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Kyū</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Sensei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Kumite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Kata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Obi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Sensei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Shihan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Kyoshi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Hanshi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Obi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Kata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Kumite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Shushin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Sensei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Shihan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Hanshi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Kata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Kyū</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Obi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Fukushin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Shihan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Sensei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Hanshi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Dojo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Obi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Kata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Kata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Dojo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Obi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Kata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Obi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Kyū</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Karate at the Olympics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Terms and Rules for Karate Olympic Sports Quiz can be beneficial for several reasons. Firstly, it can help you understand the fundamental concepts and rules of Karate as an Olympic sport. This knowledge can be useful if you are a Karate enthusiast or practitioner, as it can help you improve your skills and techniques.Secondly, taking the quiz can help you prepare for competitions or tournaments. Knowing the rules and regulations of Karate as an Olympic sport can give you an edge over your opponents and help you perform better.Thirdly, taking the quiz can be a fun and engaging way to learn about Karate as a sport. It can help you appreciate the discipline, focus, and physical prowess required to excel in this martial art.Overall, taking the Terms and Rules for Karate Olympic Sports Quiz can be a valuable learning experience for anyone interested in Karate as a sport or martial art.</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highest rank in Karate?
[D] Dan
2. What is the name of the pre-arranged sequence of movements in Karate?
[C] Kata
3. What is the name of the Karate coach?
[A] Sensei
4. What is the sparring practice in Karate called?
[D] Kumite
5. What is the name of the Karate referee?
[A] Shushin
6. Which belt is worn by a beginner in Karate?
[B] Kyū
7. What is the name of the Karate judge?
[A] Fukushin
8. What do you call the Karate training hall?
[A] Dojo
9. What is the Japanese term for Karate uniform?
[B] Gi
10. Which belt is worn by a black belt in Karate?
[D] Dan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highest rank in Karate?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pre-arranged sequence of movements in Karate?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Karate coach?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sparring practice in Karate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Karate referee?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belt is worn by a beginner in Karate?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Karate judge?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do you call the Karate training hall?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Japanese term for Karate uniform?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belt is worn by a black belt in Karate?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