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80-100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40-60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Climate change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Pollution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Overfishing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Habitat loss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America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Antarctica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Australia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Ambush predator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Filter feeding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Scavenging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Chasing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Jellyfish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Squid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 turtles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Crabs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Mangrove swamps and estuaries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Mountain streams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Freshwater lakes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Crustaceans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 and small mammals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Plankton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UNESCO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WWF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NOAA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IUCN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Scavenging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Ambush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Chasing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Filter feeding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Estuarine Crocodile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Estuarine Crocodile, also known as the Saltwater Crocodile, is the largest living reptile species on Earth. Found in Southeast Asia and Northern Australia, these apex predators inhabit brackish and freshwater environments, including rivers, swamps, and mangroves. They can grow up to 23 feet in length and weigh over 2,200 pounds. Estuarine Crocodiles are opportunistic hunters, feeding on fish, birds, and mammals. They possess powerful jaws and exceptional stealth, making them highly effective predators. Despite their fearsome reputation, they play a crucial role in maintaining ecosystem balance. Conservation efforts focus on habitat preservation and reducing human-crocodile conflicts.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eggs does an Estuarine Crocodile typically lay?
[D] 40-60
2. What is the primary threat to Estuarine Crocodile populations?
[D] Habitat loss
3. Which of these continents is home to the Estuarine Crocodile?
[D] Australia
4. How does the Estuarine Crocodile catch its prey?
[A] Ambush predator
5. Which of these is a common prey for Estuarine Crocodiles?
[D] Crabs
6. Where can Estuarine Crocodiles be commonly found?
[B] Mangrove swamps and estuaries
7. What is the average lifespan of an Estuarine Crocodile in the wild?
[C] 70 years
8. What is the primary diet of the Estuarine Crocodile?
[B] Fish and small mammals
9. Which organization determines the conservation status of the Estuarine Crocodile?
[D] IUCN
10. How does the Estuarine Crocodile catch its prey?
[B] Ambush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eggs does an Estuarine Crocodile typically 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primary threat to Estuarine Crocodile populations?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these continents is home to the Estuarine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does the Estuarine Crocodile catch its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of these is a common prey for Estuarine Crocodiles?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can Estuarine Crocodiles be commonly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lifespan of an Estuarine Crocodile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primary diet of the Estuarine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organization determines the conservation status of the Estuarine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does the Estuarine Crocodile catch its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