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Layouts/slideLayout1.xml" ContentType="application/vnd.openxmlformats-officedocument.presentationml.slideLayout+xml"/>
  <Override PartName="/ppt/slideLayouts/slideLayout4.xml" ContentType="application/vnd.openxmlformats-officedocument.presentationml.slideLayout+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Layouts/slideLayout2.xml" ContentType="application/vnd.openxmlformats-officedocument.presentationml.slideLayout+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Kyle Reese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Ed Traxler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Marcus Wright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Scott Mason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Linda Hamilton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Sigourney Weaver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Linda Hunt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Kirstie Alley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Google search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Skynet system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Telephone directory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Bing search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Apocalypse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Doomsday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Day of reckoning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Judgement Day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2022</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3040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2029</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2050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Skydyne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Skynet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DARPA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Cybernet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The Terminator</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The Terminator, an indestructible cyborg assasin killing machine is sent back in time to kill Sarah Connor whose son would become humanity's only hope for survival in the post apocalyptic future.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Who is John Connor's father
[A] Kyle Reese
2. Who plays the role of Sarah Connor
[A] Linda Hamilton
3. How did the terminator search for Sarah Connor
[C] Telephone directory
4. The day the defense network becomes self aware and launches a nuclear war is referred to as
[D] Judgement Day
5. In the movie The Terminator, from which year in the future did the Terminator and Kyle Reese time travel from
[C] 2029
6. What is the defense network that sends back the Terminator
[B] Skynet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Who is John Connor's father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Who plays the role of Sarah Connor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How did the terminator search for Sarah Connor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The day the defense network becomes self aware and launches a nuclear war is referred to 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In the movie The Terminator, from which year in the future did the Terminator and Kyle Reese time travel from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defense network that sends back the Terminator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