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Bright blue on the back and rusty red on the breast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Bright red on the back and blue on the breast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Bright yellow on the back and rusty red on the breast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Bright yellow on the back and blue on the breast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3-7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4-9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Critically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Least Concern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Vulnerable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 and wetlands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 and swamps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 and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woodlands, meadows, and pastures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dome-shaped nest made of mud and sticks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platform-shaped nest made of feathers and moss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cone-shaped nest made of straw and feathers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cup-shaped nest made of grass, twigs, and leaves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1.3-1.8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1.9-2.4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0.7-1.2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fruits, and berries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grains, and berries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Grains, fruits, and nuts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Seeds, nuts, and insects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13-15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7-9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16-18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Sialia bicolor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Sialia sialis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Sialia currucoides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Sialia mexicana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Eastern Bluebirds!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Eastern Bluebird Quiz is a great way to learn more about this species of bird. The quiz covers a variety of topics related to the Eastern Bluebird, including its habitat, diet, behavior, and conservation status. By taking the quiz, you can gain a better understanding of the Eastern Bluebird and its importance to the environment. Additionally, the quiz can help you identify Eastern Bluebirds in the wild, as well as learn more about their behavior and how to protect them. Taking the quiz can also help you become more aware of the threats facing the Eastern Bluebird, such as habitat destruction and climate change. By taking the quiz, you can become a more informed and responsible steward of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color is the Eastern Bluebird?
[A] Bright blue on the back and rusty red on the breast
2. How many eggs does the Eastern Bluebird typically lay?
[C] 3-7 eggs
3. What is the conservation status of the Eastern Bluebird?
[B] Least Concern
4. What type of habitat does the Eastern Bluebird prefer?
[D] Open woodlands, meadows, and pastures
5. What type of nest does the Eastern Bluebird build?
[D] A cup-shaped nest made of grass, twigs, and leaves
6. What is the average weight of an Eastern Bluebird?
[C] 0.7-1.2 ounces
7. What is the average lifespan of an Eastern Bluebird?
[A] 1-2 years
8. What type of food does the Eastern Bluebird eat?
[A] Insects, fruits, and berries
9. What is the average wingspan of an Eastern Bluebird?
[C] 7-9 inches
10. What is the scientific name for the Eastern Bluebird?
[B] Sialia sialis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color is the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eggs does the Eastern Bluebird typically 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conservation status of the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habitat does the Eastern Bluebird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nest does the Eastern Bluebird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weight of an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an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food does the Eastern Bluebird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wingspan of an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the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