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Community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Biosphere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Ecosystem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Population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Decomposition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Eutrophication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Biogeochemical cycling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Photosynthesis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Carnivore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Herbivore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Omnivore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Producer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Community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Niche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Habitat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Biosphere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Rocks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Sunlight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Mushroom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Producer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Decomposer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Consumer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Herbivore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Ecosystem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Biosphere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Population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Community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Transpiration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Digestion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Photosynthesis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Respiration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Herbivore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Carnivore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Omnivore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Decomposer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Middle school biology(NGSS): Interactions in Ecosystems!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Interactions in Ecosystems Quiz is a great way to test your knowledge of the complex relationships between living organisms and their environment. By taking the quiz, you can gain a better understanding of how different species interact with each other and the environment, and how these interactions affect the overall health of the ecosystem. Additionally, the quiz can help you identify areas where you may need to further your knowledge and understanding of the topic. Taking the quiz can also help you become more aware of the importance of preserving and protecting the environment, as well as the consequences of human activities on the environment. Ultimately, taking the Interactions in Ecosystems Quiz can help you become a more informed and responsible citizen of the planet.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a group of different populations that live in the same area and interact with each other called?
[A] Community
2. What is the process by which nutrients are cycled through the ecosystem called?
[C] Biogeochemical cycling
3. What is an organism that eats other animals called?
[A] Carnivore
4. What term is used to describe the role or job of an organism in an ecosystem?
[B] Niche
5. Which of the following is an example of a biotic factor in an ecosystem?
[D] Grass
6. Which of the following is an example of a decomposer in an ecosystem?
[B] Mushroom
7. What is an organism that makes its own food called?
[A] Producer
8. What is a group of organisms that belong to the same species and live in the same area called?
[C] Population
9. What is the process by which plants make their own food using sunlight called?
[C] Photosynthesis
10. What is an organism that eats plants called?
[A] Herbivore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a group of different populations that live in the same area and interact with each other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process by which nutrients are cycled through the ecosystem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an organism that eats other animals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term is used to describe the role or job of an organism in an ecosystem?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of the following is an example of a biotic factor in an ecosystem?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of the following is an example of a decomposer in an ecosystem?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an organism that makes its own food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a group of organisms that belong to the same species and live in the same area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process by which plants make their own food using sunlight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an organism that eats plants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