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Whale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African Bush Elephant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Lion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Panther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Rhino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Panda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Elephant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Chimpanzee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Australia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India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Chile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Botswana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Camel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Rabbit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Panther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Cat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Nitrogen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Ozone layer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Methane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Magnesium oxide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Gyrometer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Hydrometer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Thermometer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Tempometer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Rhino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Blue whale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Giraffe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Camel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Ostrich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Hen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Sparrow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Turkey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Mercury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Saturn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Neptune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Venus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Yard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Kilometer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Light Year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Metre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Science Quiz Show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Game show designed to test general scientific facts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The largest land animal is _________________.
[B] African Bush Elephant
2. Which of these animals bears the closest resemblance to man
[D] Chimpanzee
3. The Kalahari desert is in
[D] Botswana
4. It is known as the ship of the desert
[A] Camel
5. The layer that protects the earth from UV radiations:
[B] Ozone layer
6. An instrument to measure temperature is called __________?
[C] Thermometer
7. The largest animal is the _______.
[B] Blue whale
8. Which is the bird that is born out of the largest egg in the world?
[A] Ostrich
9. The planet closest to the sun is:
[A] Mercury
10. An astronomical measure of distance is called:
[C] Light Year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The largest land animal is _________________.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Which of these animals bears the closest resemblance to man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The Kalahari desert is in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It is known as the ship of the desert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The layer that protects the earth from UV radiations: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An instrument to measure temperature is called __________?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The largest animal is the _______.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Which is the bird that is born out of the largest egg in the world?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The planet closest to the sun is: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An astronomical measure of distance is called: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