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Tempometer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Gyrometer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Thermometer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Hydrometer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Nitrogen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Magnesium oxide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Ozone layer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Methane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Hydrosphere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Atmosphere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Lithosphere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Upper crust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Molecule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Nucleus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Australia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Botswana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Camel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Rabbit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Panther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Saturn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Mercury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Neptune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Venus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Panther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African Bush Elephant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Venus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Science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designed to test general scientific facts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An instrument to measure temperature is called __________?
[C] Thermometer
2. The layer that protects the earth from UV radiations:
[C] Ozone layer
3. Name the blanket of air that surrounds the earth.
[B] Atmosphere
4. Which is the smallest indivisible particle of an element?
[A] Atom
5. The Kalahari desert is in
[C] Botswana
6. It is known as the ship of the desert
[B] Camel
7. The planet closest to the sun is:
[B] Mercury
8. The largest land animal is _________________.
[D] African Bush Elephant
9. Lunar eclipse refers to the eclipse caused by the _____________
[C] Moon
10. The number of bones in the Human face is ______ !
[D] 14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An instrument to measure temperature is called __________?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layer that protects the earth from UV radiations: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Name the blanket of air that surrounds the earth.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is the smallest indivisible particle of an element?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Kalahari desert is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It is known as the ship of the desert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planet closest to the sun is: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largest land animal is _________________.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Lunar eclipse refers to the eclipse caused by the _____________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number of bones in the Human face is ______ !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