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Dengar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Boba Fett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Cad Bane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Bossk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Grogu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Yoda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Obi-Wan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Daisy Ridley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Gina Carano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Felicity Jones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Natalie Portman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Watch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Resistance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Empire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First Order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Mace Windu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Luke Skywalker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Ahsoka Tano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Obi-Wan Kenobi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TIE Fighter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Slave 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Razor Crest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Millennium Falcon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X-wing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Millennium Falcon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Slave 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Razor Crest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Moff Gideon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Greef Karga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Cara Dune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Kuiil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Boba Fett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Din Djarin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Jango Fett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Han Solo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Tatooine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Sorgan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Endor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Naboo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Mandalorian: This is The Way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Mandalorian is a live-action Star Wars television series that premiered on Disney+ in 2019. It is set five years after the events of Return of the Jedi and follows a lone bounty hunter, known as the Mandalorian, as he navigates the outer reaches of the galaxy. The show features a diverse cast of characters, including the Mandalorian's sidekick, a young alien known as "The Child" or "Baby Yoda," and various other bounty hunters, smugglers, and criminals. The show has been praised for its storytelling, action sequences, and visual effects, and has been renewed for a second season.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the bounty hunter who is hired to kill the Mandalorian in the second season?
[B] Boba Fett
2. What is the name of the child that the Mandalorian is tasked with protecting?
[A] Grogu
3. Which actress plays Cara Dune?
[B] Gina Carano
4. What is the group of Mandalorians who help the Mandalorian in the second season called?
[A] The Watch
5. Who is the Jedi who appears in the second season and helps the Mandalorian?
[C] Ahsoka Tano
6. What is the name of the Mandalorian's ship?
[C] Razor Crest
7. What is the name of the Mandalorian's ship?
[D] Razor Crest
8. What is the name of the character played by Carl Weathers?
[B] Greef Karga
9. Who is the main character in The Mandalorian?
[B] Din Djarin
10. On which planet does the Mandalorian first meet Cara Dune?
[B] Sorgan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the bounty hunter who is hired to kill the Mandalorian in the second season?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child that the Mandalorian is tasked with protecting?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actress plays Cara Dune?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group of Mandalorians who help the Mandalorian in the second season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the Jedi who appears in the second season and helps the Mandalorian?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Mandalorian's ship?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Mandalorian's ship?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character played by Carl Weathers?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the main character in The Mandalorian?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On which planet does the Mandalorian first meet Cara Dune?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