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Rotation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Moving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Revolution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Spinning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moon doesn't orbit the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Earth is orbiting around the moon.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moon follows a predictable orbit.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moon changes its direction around the Earth every 28 days.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Blocks part of the Sun from view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Casts a shadow on Earth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Is between Earth and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 in Earth's shadow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Water, light, and humans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Atmosphere, transportation, and food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Water, atmosphere, and 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Soil, light, and food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Winter, summer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Fall, spring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Day,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Night,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each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Two each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varies between 1 to 3 times per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 every other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moon is made of cheese.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moon reflects light from the sun.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moon makes its own light.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moon gets bigger and smaller.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Rotation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Western, eastern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Northern, southern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Eastern, western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Southern, northern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season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month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Earth in Space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an exciting game show about the third rock from the sun.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 ___________________ is when an object orbits around another object.
[C] Revolution
2. Which best describes the motion of the moon around the Earth?
[C] The moon follows a predictable orbit.
3. In a lunar eclipse, the moon
[D] Is in Earth's shadow
4. Which three things does the Earth need to support life?
[C] Water, atmosphere, and light
5. The side of the Earth facing the sun is experiencing ______________ and the side of the Earth not facing the sun is experiencing _____________.
[C] Day, night
6. How many high tides will most ocean beaches have each day?
[B] Two each day
7. Which of these is a TRUE statement?
[B] The moon reflects light from the sun.
8. The spin of an object along its axis is called its _____________________.
[D] Rotation
9. The sun appears to move across the sky every day from the ___________ part of the sky to the ___________ part of the sky.
[C] Eastern, western
10. The moon appears to change shape almost daily.  These changes follow a predictable cycle.  Approximately how long does it take for one complete cycle?
[D] A month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 ___________________ is when an object orbits around another object.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best describes the motion of the moon around the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a lunar eclipse, the moon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three things does the Earth need to support life?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side of the Earth facing the sun is experiencing ______________ and the side of the Earth not facing the sun is experiencing _____________.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high tides will most ocean beaches have each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is a TRUE statement?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spin of an object along its axis is called its _____________________.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sun appears to move across the sky every day from the ___________ part of the sky to the ___________ part of the sky.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moon appears to change shape almost daily.  These changes follow a predictable cycle.  Approximately how long does it take for one complete cycle?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