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Commissioner Gordon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Joker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Alfred Pennyworth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Batman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At the end of the movie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Batman never encounters the Phantasm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At the beginning of the movie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 the middle of the movie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Adam West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Mark Hamill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Kevin Conroy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Christian Bale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Andrea Beaumont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Pamela Isley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Selina Kyle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Barbara Gordon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Salvatore Valestra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Tony Zucco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Carmine Falcone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Rupert Thorne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 an alternate universe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After he retires as Batman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Before he becomes Batman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During his early years as Batman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Harvey Dent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Alfred Pennyworth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Joker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Andrea Beaumont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Riddler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Penguin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Phantasm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Joker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1995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1999</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1993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1997</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Central City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Gotham City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Star City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Metropolis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Batman: Mask of the Phantasm</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Batman: Mask of the Phantasm is a 1993 animated superhero film based on the DC Comics character Batman. The film was directed by Eric Radomski and Bruce Timm, and stars Kevin Conroy and Mark Hamill. The story follows Batman as he investigates a new vigilante in Gotham City known as the Phantasm, who is killing off mob bosses. Along the way, Batman must confront his past and his relationship with Andrea Beaumont, a former love interest who may be connected to the Phantasm. The film received critical acclaim for its storytelling, animation, and voice acting, and is considered one of the best Batman films ever made.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character is voiced by Mark Hamill?
[B] The Joker
2. When does Batman first encounter the Phantasm?
[D] In the middle of the movie
3. Who voiced Batman in Batman: Mask of the Phantasm?
[C] Kevin Conroy
4. What is the name of the woman who Bruce Wayne falls in love with?
[A] Andrea Beaumont
5. What is the name of the gangster who Andrea's father owes money to?
[A] Salvatore Valestra
6. When does the movie take place in Batman's timeline?
[D] During his early years as Batman
7. Which character is revealed to be the Phantasm?
[D] Andrea Beaumont
8. Who is the main villain in Batman: Mask of the Phantasm?
[C] The Phantasm
9. When was Batman: Mask of the Phantasm released?
[C] 1993
10. Where does Batman: Mask of the Phantasm take place?
[B] Gotham City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character is voiced by Mark Hamill?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When does Batman first encounter the Phantasm?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Who voiced Batman in Batman: Mask of the Phantasm?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woman who Bruce Wayne falls in love with?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gangster who Andrea's father owes money to?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When does the movie take place in Batman's timeline?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character is revealed to be the Phantasm?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Who is the main villain in Batman: Mask of the Phantasm?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When was Batman: Mask of the Phantasm released?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Where does Batman: Mask of the Phantasm take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