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prove that rabbits can be cops too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follow in her father's footsteps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earn a lot of money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make the world a better place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Elephant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Rabbit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Nick Wilde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Gazelle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Duke Weaselton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Mr. Big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Water buffalo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Gorilla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Rhino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Lambert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Sheepy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Woolma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Bellwether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Nick Wilde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Judy Hopps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Chief Bogo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Flash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Gazelle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Tiger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Monkey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Lazybones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Slowpoke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Flash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Slothman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Mammal Inclusion Initiative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Mystic Springs Oasis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Zootopia Police Department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Society of Rodentia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stealing her wallet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pretending to be a police officer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selling her a popsicle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pretending to be her friend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Zootopia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Zootopia is a 2016 animated movie produced by Walt Disney Animation Studios. The movie is set in a world where animals live in a city called Zootopia. The story follows a young rabbit named Judy Hopps who becomes the first rabbit police officer in Zootopia. She teams up with a sly fox named Nick Wilde to solve a missing mammals case. The movie explores themes of prejudice, stereotypes, and discrimination. It received critical acclaim for its animation, voice acting, and storytelling. Zootopia won the Academy Award for Best Animated Feature in 2017.</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Why does Judy Hopps become a police officer?
[A] To prove that rabbits can be cops too
2. Which animal is Judy Hopps?
[C] Rabbit
3. Who is the sly con-artist that helps Judy solve the case?
[A] Nick Wilde
4. Which animal is the tough police chief in Zootopia?
[A] Water buffalo
5. What is the name of the assistant mayor who is a sheep?
[D] Bellwether
6. What is the name of the bunny cop in Zootopia?
[B] Judy Hopps
7. Which animal is the famous pop star in Zootopia?
[B] Gazelle
8. What is the name of the DMV worker who is a sloth?
[C] Flash
9. What is the name of the naturalist club in Zootopia?
[B] Mystic Springs Oasis
10. How does Nick Wilde trick Judy Hopps in the beginning of the movie?
[C] By selling her a popsicle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Why does Judy Hopps become a police officer?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animal is Judy Hopps?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sly con-artist that helps Judy solve the case?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animal is the tough police chief in Zootopia?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assistant mayor who is a sheep?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bunny cop in Zootopia?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animal is the famous pop star in Zootopia?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DMV worker who is a sloth?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naturalist club in Zootopia?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does Nick Wilde trick Judy Hopps in the beginning of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