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lightweight, standalone executable package that includes everything needed to run an application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lightweight, standalone executable package that includes only some things needed to run an application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heavy, dependent executable package that includes everything needed to run an application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heavy, dependent executable package that includes only some things needed to run an application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software architecture that breaks down applications into large, dependent services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software architecture that combines all applications into a single service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software architecture that combines some applications into a single service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software architecture that breaks down applications into small, independent services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monitoring resource usage during scalability tests and identifying bottlenecks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only monitoring resource usage during user interface tests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ignoring resource usage during scalability tests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only monitoring resource usage during security tests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application that is designed specifically to run in a non-cloud environment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application that is designed to run in any type of environment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application that is designed to run in a specific type of environment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application that is designed specifically to run in a cloud environment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Limiting resources based on workload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Automatically adjusting resources based on workload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Manually adjusting resources based on workload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Removing resources based on workload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Adding more machines to a network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Removing machines from a network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Removing resources from a single machine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Adding more resources to a single machine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testing that evaluates a software system's security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testing that evaluates a software system's ability to handle increasing workloads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testing that evaluates a software system's user interface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testing that evaluates a software system's compatibility with different operating systems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Limiting workload to a specific resource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Distributing workload across multiple resources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Removing workload from a resource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Concentrating workload on a single resource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Scalability testing focuses on a system's ability to handle increasing workloads, while performance testing focuses on measuring system response time and speed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Scalability testing focuses on a system's user interface, while performance testing focuses on measuring system response time and speed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Scalability testing focuses on measuring system response time and speed, while performance testing focuses on a system's ability to handle increasing workloads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Scalability testing and performance testing are the same thing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system that runs on a single machine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system that runs on any type of machine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system that runs on a specific type of machine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system that runs on multiple machines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Software Scalability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Software scalability refers to the ability of a software system to handle an increasing amount of workload or users without compromising its performance or functionality. It is important for businesses to ensure that their software can scale up or down as needed to meet changing demands. Scalability can be achieved through various techniques such as load balancing, horizontal or vertical scaling, and cloud computing. A scalable software system can help businesses save costs, improve customer satisfaction, and stay competitive in the market. It is crucial for businesses to consider scalability when designing and developing their software systems.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container?
[A] A lightweight, standalone executable package that includes everything needed to run an application
2. What is a microservice architecture?
[D] A software architecture that breaks down applications into small, independent services
3. How can you assess performance restrictions related to app resources?
[A] By monitoring resource usage during scalability tests and identifying bottlenecks
4. What is a cloud-native application?
[D] An application that is designed specifically to run in a cloud environment
5. What is auto-scaling?
[B] Automatically adjusting resources based on workload
6. What is vertical scaling?
[D] Adding more resources to a single machine
7. What is software scalability testing?
[B] A type of testing that evaluates a software system's ability to handle increasing workloads
8. What is load balancing?
[B] Distributing workload across multiple resources
9. How does software scalability testing differ from performance testing?
[A] Scalability testing focuses on a system's ability to handle increasing workloads, while performance testing focuses on measuring system response time and speed
10. What is a distributed system?
[D] A system that runs on multiple machines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container?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microservice architecture?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can you assess performance restrictions related to app resources?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cloud-native application?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auto-scaling?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vertical scaling?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software scalability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load balancing?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does software scalability testing differ from performance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 distributed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