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Because they are childhood rivals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Because they are both in love with Della Street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Because they are on opposite sides of the courtroom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Because they are business partners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Divorce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Criminal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Real Estate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clear his client's name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make money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seek revenge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become famous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Robert Redford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Garner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Raymond Burr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Steve McQueen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Journalist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Detective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Lawyer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Through careful investigation and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intimidating the opposition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his charm and wit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bribing witnesses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Francisco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Paul Drake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Della Street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Pete Strickland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Hamilton Burger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Francisco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Angeles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Perry Mason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Perry Mason is a drama television series that premiered on HBO in 2020. The show is based on the character of the same name from the novels by Erle Stanley Gardner. Set in 1930s Los Angeles, the series follows the story of a down-and-out defense attorney, Perry Mason, who takes on a high-profile case involving a child kidnapping and murder. Along with his team, Mason navigates through a corrupt and complicated legal system to uncover the truth and clear his client's name. The show has received critical acclaim for its performances, writing, and production design. It has been renewed for a second season.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Why is Perry Mason often at odds with the district attorney, Hamilton Burger?
[C] Because they are on opposite sides of the courtroom
2. What type of cases does Perry Mason typically handle?
[C] Criminal
3. Why does Perry Mason become a defense attorney?
[A] To clear his client's name
4. Which famous actor played the role of Perry Mason in the original TV series?
[C] Raymond Burr
5. What is Perry Mason's profession?
[C] Lawyer
6. How does Perry Mason usually solve his cases?
[A] Through careful investigation and deduction
7. How many seasons did the original Perry Mason TV series run for?
[A] 9
8. Where is Perry Mason set?
[B] Los Angeles
9. What is the name of Perry Mason's private investigator friend?
[A] Paul Drake
10. In which city is Perry Mason set?
[D] Los Angeles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Why is Perry Mason often at odds with the district attorney, Hamilton Burger?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cases does Perry Mason typically handle?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Why does Perry Mason become a defense attorney?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famous actor played the role of Perry Mason in the original TV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Perry Mason's profession?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does Perry Mason usually solve his cases?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seasons did the original Perry Mason TV series run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is Perry Mason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Perry Mason's private investigator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city is Perry Mason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