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Earthshatter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Molten Core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Valkyrie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Rocket Barrage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Sid Meier's Civilization VI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Dark Souls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Grand Theft Auto 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Counter Strike: Global Offensive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Andariel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Malthael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Kashya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Helena Harper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 Redfield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Sherry Birkin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Jill Valentine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Wraith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Medic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Science Vessel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Raymond Shields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Deid Mann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Frank Sahwit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Shey De Killer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87 Million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87 Trillion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87 Bazillion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87 Gazillion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Video Games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Video Games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"Overwatch", what is the name of Mercy's "ultimate ability"?
[C] Valkyrie
2. What was the #1 selling game on Steam by revenue in 2016?
[A] Sid Meier's Civilization VI
3. In the title of the game "Luigi's Mansion", what is the only letter to not appear with a pair of eyes in it?
[D] s
4. In Diablo lore, this lesser evil spawned from one of the seven heads of Tathamet, and was known as the Maiden of Anguish.
[A] Andariel
5. Which of the following characters is NOT playable in "Resident Evil 6"?
[D] Jill Valentine
6. What year was Super Mario Bros. released?
[C] 1985
7. How many differently shaped Tetris pieces are there?
[B] 7
8. Which of the following Terran units from the RTS game Starcraft was first introduced in the expansion Brood War?
[B] Medic
9. Who is the victim mentioned in the second KG-8 incident, in Ace attorney Investigations, Case 4?
[B] Deid Mann
10. How many unique items does "Borderlands 2" claim to have?
[C] 87 Bazillion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"Overwatch", what is the name of Mercy's "ultimate ability"?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#1 selling game on Steam by revenue in 2016?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the title of the game "Luigi's Mansion", what is the only letter to not appear with a pair of eyes in 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Diablo lore, this lesser evil spawned from one of the seven heads of Tathamet, and was known as the Maiden of Anguish.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characters is NOT playable in "Resident Evil 6"?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was Super Mario Bros.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differently shaped Tetris pieces are there?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Terran units from the RTS game Starcraft was first introduced in the expansion Brood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the victim mentioned in the second KG-8 incident, in Ace attorney Investigations, Case 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unique items does "Borderlands 2" claim to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