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Baloo the bear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Bagheera the panther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Kaa the snake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Shere Khan the tiger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Shere Khan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Baloo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Bagheera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Mowgli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Shere Khan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King Louie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Raksha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Bagheera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Akela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Chip and Dale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Huey, Dewey, and Louie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Timon and Pumbaa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Buzzie, Flaps, Ziggy, and Dizzy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 Wanna Be Like You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Bare Necessities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Colonel Hathi's March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Trust in 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Shanti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Meena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Rikki-Tikki-Tavi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Hathi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Bagheera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Mowgli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Shere Khan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Baloo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 Louie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Colonel Hathi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Jungle Book</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Jungle Book is a 2016 American fantasy adventure film directed by Jon Favreau and based on Rudyard Kipling's eponymous collective works and inspired by Walt Disney's 1967 animated film of the same name. The film stars Neel Sethi as Mowgli and features the voices of Bill Murray, Ben Kingsley, Idris Elba, Lupita Nyong'o, Scarlett Johansson, Giancarlo Esposito, and Christopher Walken. The film follows Mowgli, a young boy raised by wolves, as he embarks on a journey of self-discovery and faces off against the fearsome tiger, Shere Khan. The film received positive reviews and grossed over $966 million worldwide.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main antagonist in The Jungle Book?
[D] Shere Khan the tiger
2. What is the name of the man-cub raised by wolves?
[D] Mowgli
3. What is the name of the monkey who wants to be like humans in The Jungle Book?
[C] King Louie
4. What is the name of the wolf who takes care of Mowgli in The Jungle Book?
[B] Raksha
5. What is the name of the vulture quartet in The Jungle Book?
[D] Buzzie, Flaps, Ziggy, and Dizzy
6. What is the name of the song that Baloo sings to Mowgli?
[B] The Bare Necessities
7. What is the name of the village girl who befriends Mowgli in The Jungle Book?
[A] Shanti
8. What is the name of the python who tries to eat Mowgli?
[B] Kaa
9. What is the name of the human boy raised by wolves in The Jungle Book?
[B] Mowgli
10. What is the name of the elephant who leads the herd in The Jungle Book?
[C] Colonel Hathi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main antagonist in The Jungle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man-cub raised by wolves?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monkey who wants to be like humans in The Jungle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wolf who takes care of Mowgli in The Jungle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vulture quartet in The Jungle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song that Baloo sings to Mowgli?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village girl who befriends Mowgli in The Jungle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python who tries to eat Mowgli?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human boy raised by wolves in The Jungle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elephant who leads the herd in The Jungle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