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Default Extension="jpg" ContentType="image/jp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5.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s/slide8.xml" ContentType="application/vnd.openxmlformats-officedocument.presentationml.slide+xml"/>
  <Override PartName="/ppt/slideLayouts/slideLayout7.xml" ContentType="application/vnd.openxmlformats-officedocument.presentationml.slideLayout+xml"/>
  <Override PartName="/ppt/slideLayouts/slideLayout3.xml" ContentType="application/vnd.openxmlformats-officedocument.presentationml.slideLayout+xml"/>
  <Override PartName="/ppt/slideLayouts/slideLayout15.xml" ContentType="application/vnd.openxmlformats-officedocument.presentationml.slideLayout+xml"/>
  <Override PartName="/ppt/slideLayouts/slideLayout12.xml" ContentType="application/vnd.openxmlformats-officedocument.presentationml.slideLayout+xml"/>
  <Override PartName="/ppt/slides/slide7.xml" ContentType="application/vnd.openxmlformats-officedocument.presentationml.slide+xml"/>
  <Override PartName="/ppt/slides/slide11.xml" ContentType="application/vnd.openxmlformats-officedocument.presentationml.slide+xml"/>
  <Override PartName="/ppt/slides/slide13.xml" ContentType="application/vnd.openxmlformats-officedocument.presentationml.slide+xml"/>
  <Override PartName="/ppt/slideLayouts/slideLayout16.xml" ContentType="application/vnd.openxmlformats-officedocument.presentationml.slideLayout+xml"/>
  <Override PartName="/ppt/slides/slide6.xml" ContentType="application/vnd.openxmlformats-officedocument.presentationml.slide+xml"/>
  <Override PartName="/ppt/slideLayouts/slideLayout11.xml" ContentType="application/vnd.openxmlformats-officedocument.presentationml.slideLayout+xml"/>
  <Override PartName="/ppt/slides/slide10.xml" ContentType="application/vnd.openxmlformats-officedocument.presentationml.slide+xml"/>
  <Override PartName="/ppt/slides/slide12.xml" ContentType="application/vnd.openxmlformats-officedocument.presentationml.slide+xml"/>
  <Override PartName="/ppt/slideLayouts/slideLayout17.xml" ContentType="application/vnd.openxmlformats-officedocument.presentationml.slideLayout+xml"/>
  <Override PartName="/ppt/slideLayouts/slideLayout13.xml" ContentType="application/vnd.openxmlformats-officedocument.presentationml.slideLayout+xml"/>
  <Override PartName="/ppt/slideLayouts/slideLayout8.xml" ContentType="application/vnd.openxmlformats-officedocument.presentationml.slideLayout+xml"/>
  <Override PartName="/ppt/slides/slide9.xml" ContentType="application/vnd.openxmlformats-officedocument.presentationml.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docProps/core.xml" ContentType="application/vnd.openxmlformats-package.core-properties+xml"/>
  <Override PartName="/docProps/app.xml" ContentType="application/vnd.openxmlformats-officedocument.extended-properti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4.xml" ContentType="application/vnd.openxmlformats-officedocument.presentationml.slideLayout+xml"/>
  <Override PartName="/ppt/diagrams/data2.xml" ContentType="application/vnd.openxmlformats-officedocument.drawingml.diagramData+xml"/>
  <Override PartName="/ppt/diagrams/data3.xml" ContentType="application/vnd.openxmlformats-officedocument.drawingml.diagramData+xml"/>
  <Override PartName="/ppt/diagrams/data4.xml" ContentType="application/vnd.openxmlformats-officedocument.drawingml.diagramData+xml"/>
  <Override PartName="/ppt/diagrams/data5.xml" ContentType="application/vnd.openxmlformats-officedocument.drawingml.diagramData+xml"/>
  <Override PartName="/ppt/diagrams/data6.xml" ContentType="application/vnd.openxmlformats-officedocument.drawingml.diagramData+xml"/>
  <Override PartName="/ppt/diagrams/data7.xml" ContentType="application/vnd.openxmlformats-officedocument.drawingml.diagramData+xml"/>
  <Override PartName="/ppt/diagrams/data8.xml" ContentType="application/vnd.openxmlformats-officedocument.drawingml.diagramData+xml"/>
  <Override PartName="/ppt/diagrams/data9.xml" ContentType="application/vnd.openxmlformats-officedocument.drawingml.diagramData+xml"/>
  <Override PartName="/ppt/diagrams/data10.xml" ContentType="application/vnd.openxmlformats-officedocument.drawingml.diagramData+xml"/>
</Types>
</file>

<file path=_rels/.rels>&#65279;<?xml version="1.0" encoding="utf-8" standalone="yes"?><Relationships xmlns="http://schemas.openxmlformats.org/package/2006/relationships"><Relationship Id="rId3" Type="http://schemas.openxmlformats.org/package/2006/relationships/metadata/core-properties" Target="docProps/core.xml" /><Relationship Id="rId2" Type="http://schemas.openxmlformats.org/package/2006/relationships/metadata/thumbnail" Target="docProps/thumbnail.jpeg" /><Relationship Id="rId1" Type="http://schemas.openxmlformats.org/officeDocument/2006/relationships/officeDocument" Target="ppt/presentation.xml" /><Relationship Id="rId4" Type="http://schemas.openxmlformats.org/officeDocument/2006/relationships/extended-properties" Target="docProps/app.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60" r:id="rId1"/>
  </p:sldMasterIdLst>
  <p:sldIdLst>
    <p:sldId id="256" r:id="rId2"/>
    <p:sldId id="260" r:id="rId10"/>
    <p:sldId id="261" r:id="rId11"/>
    <p:sldId id="262" r:id="rId12"/>
    <p:sldId id="263" r:id="rId13"/>
    <p:sldId id="264" r:id="rId14"/>
    <p:sldId id="265" r:id="rId15"/>
    <p:sldId id="266" r:id="rId16"/>
    <p:sldId id="267" r:id="rId17"/>
    <p:sldId id="268" r:id="rId18"/>
    <p:sldId id="258" r:id="rId4"/>
    <p:sldId id="259" r:id="rId5"/>
  </p:sldIdLst>
  <p:sldSz cx="12192000" cy="6858000" type="custom"/>
  <p:notesSz cx="6858000" cy="9144000"/>
  <p:defaultTextStyle>
    <a:defPPr defTabSz="457200">
      <a:defRPr lang="en-US" dirty="0"/>
    </a:defPPr>
    <a:lvl1pPr marL="0" rtl="0" algn="l" defTabSz="457200">
      <a:defRPr sz="1800" kern="1200" dirty="0">
        <a:solidFill>
          <a:schemeClr val="tx1"/>
        </a:solidFill>
        <a:latin typeface="+mn-lt"/>
        <a:ea typeface="+mn-ea"/>
        <a:cs typeface="+mn-cs"/>
      </a:defRPr>
    </a:lvl1pPr>
    <a:lvl2pPr marL="457200" rtl="0" algn="l" defTabSz="457200">
      <a:defRPr sz="1800" kern="1200" dirty="0">
        <a:solidFill>
          <a:schemeClr val="tx1"/>
        </a:solidFill>
        <a:latin typeface="+mn-lt"/>
        <a:ea typeface="+mn-ea"/>
        <a:cs typeface="+mn-cs"/>
      </a:defRPr>
    </a:lvl2pPr>
    <a:lvl3pPr marL="914400" rtl="0" algn="l" defTabSz="457200">
      <a:defRPr sz="1800" kern="1200" dirty="0">
        <a:solidFill>
          <a:schemeClr val="tx1"/>
        </a:solidFill>
        <a:latin typeface="+mn-lt"/>
        <a:ea typeface="+mn-ea"/>
        <a:cs typeface="+mn-cs"/>
      </a:defRPr>
    </a:lvl3pPr>
    <a:lvl4pPr marL="1371600" rtl="0" algn="l" defTabSz="457200">
      <a:defRPr sz="1800" kern="1200" dirty="0">
        <a:solidFill>
          <a:schemeClr val="tx1"/>
        </a:solidFill>
        <a:latin typeface="+mn-lt"/>
        <a:ea typeface="+mn-ea"/>
        <a:cs typeface="+mn-cs"/>
      </a:defRPr>
    </a:lvl4pPr>
    <a:lvl5pPr marL="1828800" rtl="0" algn="l" defTabSz="457200">
      <a:defRPr sz="1800" kern="1200" dirty="0">
        <a:solidFill>
          <a:schemeClr val="tx1"/>
        </a:solidFill>
        <a:latin typeface="+mn-lt"/>
        <a:ea typeface="+mn-ea"/>
        <a:cs typeface="+mn-cs"/>
      </a:defRPr>
    </a:lvl5pPr>
    <a:lvl6pPr marL="2286000" rtl="0" algn="l" defTabSz="457200">
      <a:defRPr sz="1800" kern="1200" dirty="0">
        <a:solidFill>
          <a:schemeClr val="tx1"/>
        </a:solidFill>
        <a:latin typeface="+mn-lt"/>
        <a:ea typeface="+mn-ea"/>
        <a:cs typeface="+mn-cs"/>
      </a:defRPr>
    </a:lvl6pPr>
    <a:lvl7pPr marL="2743200" rtl="0" algn="l" defTabSz="457200">
      <a:defRPr sz="1800" kern="1200" dirty="0">
        <a:solidFill>
          <a:schemeClr val="tx1"/>
        </a:solidFill>
        <a:latin typeface="+mn-lt"/>
        <a:ea typeface="+mn-ea"/>
        <a:cs typeface="+mn-cs"/>
      </a:defRPr>
    </a:lvl7pPr>
    <a:lvl8pPr marL="3200400" rtl="0" algn="l" defTabSz="457200">
      <a:defRPr sz="1800" kern="1200" dirty="0">
        <a:solidFill>
          <a:schemeClr val="tx1"/>
        </a:solidFill>
        <a:latin typeface="+mn-lt"/>
        <a:ea typeface="+mn-ea"/>
        <a:cs typeface="+mn-cs"/>
      </a:defRPr>
    </a:lvl8pPr>
    <a:lvl9pPr marL="3657600" rtl="0" algn="l" defTabSz="457200">
      <a:defRPr sz="1800" kern="1200" dirty="0">
        <a:solidFill>
          <a:schemeClr val="tx1"/>
        </a:solidFill>
        <a:latin typeface="+mn-lt"/>
        <a:ea typeface="+mn-ea"/>
        <a:cs typeface="+mn-cs"/>
      </a:defRPr>
    </a:lvl9pPr>
  </p:defaultTextStyle>
</p:presentation>
</file>

<file path=ppt/commentAuthors.xml><?xml version="1.0" encoding="utf-8"?>
<p:cmAuthorLst xmlns:a="http://schemas.openxmlformats.org/drawingml/2006/main" xmlns:r="http://schemas.openxmlformats.org/officeDocument/2006/relationships" xmlns:p="http://schemas.openxmlformats.org/presentationml/2006/mai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989"/>
    <p:restoredTop sz="94660"/>
  </p:normalViewPr>
  <p:slideViewPr>
    <p:cSldViewPr snapToGrid="0">
      <p:cViewPr varScale="1">
        <p:scale>
          <a:sx n="129" d="100"/>
          <a:sy n="129" d="100"/>
        </p:scale>
        <p:origin x="535" y="65"/>
      </p:cViewPr>
      <p:guideLst/>
    </p:cSldViewPr>
  </p:slideViewPr>
  <p:notesTextViewPr>
    <p:cViewPr>
      <p:scale>
        <a:sx n="1" d="1"/>
        <a:sy n="1" d="1"/>
      </p:scale>
      <p:origin x="0" y="0"/>
    </p:cViewPr>
  </p:notesTextViewPr>
  <p:gridSpacing cx="76200" cy="76200"/>
</p:viewPr>
</file>

<file path=ppt/_rels/presentation.xml.rels>&#65279;<?xml version="1.0" encoding="utf-8" standalone="yes"?><Relationships xmlns="http://schemas.openxmlformats.org/package/2006/relationships"><Relationship Id="rId8" Type="http://schemas.openxmlformats.org/officeDocument/2006/relationships/theme" Target="theme/theme1.xml" /><Relationship Id="rId7" Type="http://schemas.openxmlformats.org/officeDocument/2006/relationships/viewProps" Target="viewProps.xml" /><Relationship Id="rId2" Type="http://schemas.openxmlformats.org/officeDocument/2006/relationships/slide" Target="slides/slide1.xml" /><Relationship Id="rId1" Type="http://schemas.openxmlformats.org/officeDocument/2006/relationships/slideMaster" Target="slideMasters/slideMaster1.xml" /><Relationship Id="rId6" Type="http://schemas.openxmlformats.org/officeDocument/2006/relationships/presProps" Target="presProps.xml" /><Relationship Id="rId5" Type="http://schemas.openxmlformats.org/officeDocument/2006/relationships/slide" Target="slides/slide4.xml" /><Relationship Id="rId4" Type="http://schemas.openxmlformats.org/officeDocument/2006/relationships/slide" Target="slides/slide3.xml" /><Relationship Id="rId9" Type="http://schemas.openxmlformats.org/officeDocument/2006/relationships/tableStyles" Target="tableStyles.xml" /><Relationship Id="rId10" Type="http://schemas.openxmlformats.org/officeDocument/2006/relationships/slide" Target="slides/slide5.xml" /><Relationship Id="rId11" Type="http://schemas.openxmlformats.org/officeDocument/2006/relationships/slide" Target="slides/slide6.xml" /><Relationship Id="rId12" Type="http://schemas.openxmlformats.org/officeDocument/2006/relationships/slide" Target="slides/slide7.xml" /><Relationship Id="rId13" Type="http://schemas.openxmlformats.org/officeDocument/2006/relationships/slide" Target="slides/slide8.xml" /><Relationship Id="rId14" Type="http://schemas.openxmlformats.org/officeDocument/2006/relationships/slide" Target="slides/slide9.xml" /><Relationship Id="rId15" Type="http://schemas.openxmlformats.org/officeDocument/2006/relationships/slide" Target="slides/slide10.xml" /><Relationship Id="rId16" Type="http://schemas.openxmlformats.org/officeDocument/2006/relationships/slide" Target="slides/slide11.xml" /><Relationship Id="rId17" Type="http://schemas.openxmlformats.org/officeDocument/2006/relationships/slide" Target="slides/slide12.xml" /><Relationship Id="rId18" Type="http://schemas.openxmlformats.org/officeDocument/2006/relationships/slide" Target="slides/slide13.xml" /></Relationships>
</file>

<file path=ppt/diagrams/colors1.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2.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Cleopatra</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Octavius</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Antony</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Enobarbus</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Grace Kelly</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Elizabeth Taylor</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Marilyn Monroe</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Audrey Hepburn</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Battle of Cannae</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Battle of Philippi</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Battle of Actium</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Battle of Zama</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John Williams</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Alex North</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Hans Zimmer</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Ennio Morricone</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6.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Egypt</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Persia</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Rome</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Greece</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7.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Charmian</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Mardian</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Iras</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Eros</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8.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Sextus Pompey</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Dolabella</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Maecenas</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Ventidius</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9.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Enobarbus</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Agrippa</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Pompey</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Lepidus</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0.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Lepidus</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Pompey</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Agrippa</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Octavius</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84197DA6-4812-4E51-9B37-38D88476FF0A}">
      <dsp:nvSpPr>
        <dsp:cNvPr id="0" name=""/>
        <dsp:cNvSpPr/>
      </dsp:nvSpPr>
      <dsp:spPr>
        <a:xfrm>
          <a:off x="1510203" y="530"/>
          <a:ext cx="3496567" cy="2097940"/>
        </a:xfrm>
        <a:prstGeom prst="rect">
          <a:avLst/>
        </a:prstGeom>
        <a:gradFill rotWithShape="0">
          <a:gsLst>
            <a:gs pos="0">
              <a:schemeClr val="accent2">
                <a:hueOff val="0"/>
                <a:satOff val="0"/>
                <a:lumOff val="0"/>
                <a:alphaOff val="0"/>
                <a:tint val="94000"/>
                <a:satMod val="100000"/>
                <a:lumMod val="108000"/>
              </a:schemeClr>
            </a:gs>
            <a:gs pos="50000">
              <a:schemeClr val="accent2">
                <a:hueOff val="0"/>
                <a:satOff val="0"/>
                <a:lumOff val="0"/>
                <a:alphaOff val="0"/>
                <a:tint val="98000"/>
                <a:shade val="100000"/>
                <a:satMod val="100000"/>
                <a:lumMod val="100000"/>
              </a:schemeClr>
            </a:gs>
            <a:gs pos="100000">
              <a:schemeClr val="accent2">
                <a:hueOff val="0"/>
                <a:satOff val="0"/>
                <a:lumOff val="0"/>
                <a:alphaOff val="0"/>
                <a:shade val="72000"/>
                <a:satMod val="120000"/>
                <a:lumMod val="100000"/>
              </a:schemeClr>
            </a:gs>
          </a:gsLst>
          <a:lin ang="5400000" scaled="0"/>
        </a:gradFill>
        <a:ln>
          <a:noFill/>
        </a:ln>
        <a:effectLst>
          <a:outerShdw blurRad="50800" dist="25400" dir="5400000" rotWithShape="0">
            <a:srgbClr val="000000">
              <a:alpha val="28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47650" tIns="247650" rIns="247650" bIns="247650" numCol="1" spcCol="1270" anchor="ctr" anchorCtr="0">
          <a:noAutofit/>
        </a:bodyPr>
        <a:lstStyle/>
        <a:p>
          <a:pPr marL="0" lvl="0" indent="0" algn="ctr" defTabSz="2889250">
            <a:lnSpc>
              <a:spcPct val="90000"/>
            </a:lnSpc>
            <a:spcBef>
              <a:spcPct val="0"/>
            </a:spcBef>
            <a:spcAft>
              <a:spcPct val="35000"/>
            </a:spcAft>
            <a:buNone/>
          </a:pPr>
          <a:r>
            <a:rPr lang="en-US" sz="6500" kern="1200" dirty="0"/>
            <a:t>Choice 1</a:t>
          </a:r>
        </a:p>
      </dsp:txBody>
      <dsp:txXfrm>
        <a:off x="1510203" y="530"/>
        <a:ext cx="3496567" cy="2097940"/>
      </dsp:txXfrm>
    </dsp:sp>
    <dsp:sp modelId="{A62B2301-0549-4EF9-A9B3-E22D2FE1DF71}">
      <dsp:nvSpPr>
        <dsp:cNvPr id="0" name=""/>
        <dsp:cNvSpPr/>
      </dsp:nvSpPr>
      <dsp:spPr>
        <a:xfrm>
          <a:off x="5356428" y="530"/>
          <a:ext cx="3496567" cy="2097940"/>
        </a:xfrm>
        <a:prstGeom prst="rect">
          <a:avLst/>
        </a:prstGeom>
        <a:gradFill rotWithShape="0">
          <a:gsLst>
            <a:gs pos="0">
              <a:schemeClr val="accent3">
                <a:hueOff val="0"/>
                <a:satOff val="0"/>
                <a:lumOff val="0"/>
                <a:alphaOff val="0"/>
                <a:tint val="94000"/>
                <a:satMod val="100000"/>
                <a:lumMod val="108000"/>
              </a:schemeClr>
            </a:gs>
            <a:gs pos="50000">
              <a:schemeClr val="accent3">
                <a:hueOff val="0"/>
                <a:satOff val="0"/>
                <a:lumOff val="0"/>
                <a:alphaOff val="0"/>
                <a:tint val="98000"/>
                <a:shade val="100000"/>
                <a:satMod val="100000"/>
                <a:lumMod val="100000"/>
              </a:schemeClr>
            </a:gs>
            <a:gs pos="100000">
              <a:schemeClr val="accent3">
                <a:hueOff val="0"/>
                <a:satOff val="0"/>
                <a:lumOff val="0"/>
                <a:alphaOff val="0"/>
                <a:shade val="72000"/>
                <a:satMod val="120000"/>
                <a:lumMod val="100000"/>
              </a:schemeClr>
            </a:gs>
          </a:gsLst>
          <a:lin ang="5400000" scaled="0"/>
        </a:gradFill>
        <a:ln>
          <a:noFill/>
        </a:ln>
        <a:effectLst>
          <a:outerShdw blurRad="50800" dist="25400" dir="5400000" rotWithShape="0">
            <a:srgbClr val="000000">
              <a:alpha val="28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47650" tIns="247650" rIns="247650" bIns="247650" numCol="1" spcCol="1270" anchor="ctr" anchorCtr="0">
          <a:noAutofit/>
        </a:bodyPr>
        <a:lstStyle/>
        <a:p>
          <a:pPr marL="0" lvl="0" indent="0" algn="ctr" defTabSz="2889250">
            <a:lnSpc>
              <a:spcPct val="90000"/>
            </a:lnSpc>
            <a:spcBef>
              <a:spcPct val="0"/>
            </a:spcBef>
            <a:spcAft>
              <a:spcPct val="35000"/>
            </a:spcAft>
            <a:buNone/>
          </a:pPr>
          <a:r>
            <a:rPr lang="en-US" sz="6500" kern="1200" dirty="0"/>
            <a:t>Choice 2</a:t>
          </a:r>
        </a:p>
      </dsp:txBody>
      <dsp:txXfrm>
        <a:off x="5356428" y="530"/>
        <a:ext cx="3496567" cy="2097940"/>
      </dsp:txXfrm>
    </dsp:sp>
    <dsp:sp modelId="{4A04BE7F-83CD-448E-8459-0262D28BD6A0}">
      <dsp:nvSpPr>
        <dsp:cNvPr id="0" name=""/>
        <dsp:cNvSpPr/>
      </dsp:nvSpPr>
      <dsp:spPr>
        <a:xfrm>
          <a:off x="1510203" y="2448127"/>
          <a:ext cx="3496567" cy="2097940"/>
        </a:xfrm>
        <a:prstGeom prst="rect">
          <a:avLst/>
        </a:prstGeom>
        <a:gradFill rotWithShape="0">
          <a:gsLst>
            <a:gs pos="0">
              <a:schemeClr val="accent4">
                <a:hueOff val="0"/>
                <a:satOff val="0"/>
                <a:lumOff val="0"/>
                <a:alphaOff val="0"/>
                <a:tint val="94000"/>
                <a:satMod val="100000"/>
                <a:lumMod val="108000"/>
              </a:schemeClr>
            </a:gs>
            <a:gs pos="50000">
              <a:schemeClr val="accent4">
                <a:hueOff val="0"/>
                <a:satOff val="0"/>
                <a:lumOff val="0"/>
                <a:alphaOff val="0"/>
                <a:tint val="98000"/>
                <a:shade val="100000"/>
                <a:satMod val="100000"/>
                <a:lumMod val="100000"/>
              </a:schemeClr>
            </a:gs>
            <a:gs pos="100000">
              <a:schemeClr val="accent4">
                <a:hueOff val="0"/>
                <a:satOff val="0"/>
                <a:lumOff val="0"/>
                <a:alphaOff val="0"/>
                <a:shade val="72000"/>
                <a:satMod val="120000"/>
                <a:lumMod val="100000"/>
              </a:schemeClr>
            </a:gs>
          </a:gsLst>
          <a:lin ang="5400000" scaled="0"/>
        </a:gradFill>
        <a:ln>
          <a:noFill/>
        </a:ln>
        <a:effectLst>
          <a:outerShdw blurRad="50800" dist="25400" dir="5400000" rotWithShape="0">
            <a:srgbClr val="000000">
              <a:alpha val="28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47650" tIns="247650" rIns="247650" bIns="247650" numCol="1" spcCol="1270" anchor="ctr" anchorCtr="0">
          <a:noAutofit/>
        </a:bodyPr>
        <a:lstStyle/>
        <a:p>
          <a:pPr marL="0" lvl="0" indent="0" algn="ctr" defTabSz="2889250">
            <a:lnSpc>
              <a:spcPct val="90000"/>
            </a:lnSpc>
            <a:spcBef>
              <a:spcPct val="0"/>
            </a:spcBef>
            <a:spcAft>
              <a:spcPct val="35000"/>
            </a:spcAft>
            <a:buNone/>
          </a:pPr>
          <a:r>
            <a:rPr lang="en-US" sz="6500" kern="1200" dirty="0"/>
            <a:t>Choice 3</a:t>
          </a:r>
        </a:p>
      </dsp:txBody>
      <dsp:txXfrm>
        <a:off x="1510203" y="2448127"/>
        <a:ext cx="3496567" cy="2097940"/>
      </dsp:txXfrm>
    </dsp:sp>
    <dsp:sp modelId="{165C234B-AD7F-41D6-8F7F-7C689855D421}">
      <dsp:nvSpPr>
        <dsp:cNvPr id="0" name=""/>
        <dsp:cNvSpPr/>
      </dsp:nvSpPr>
      <dsp:spPr>
        <a:xfrm>
          <a:off x="5356428" y="2448127"/>
          <a:ext cx="3496567" cy="2097940"/>
        </a:xfrm>
        <a:prstGeom prst="rect">
          <a:avLst/>
        </a:prstGeom>
        <a:gradFill rotWithShape="0">
          <a:gsLst>
            <a:gs pos="0">
              <a:schemeClr val="accent5">
                <a:hueOff val="0"/>
                <a:satOff val="0"/>
                <a:lumOff val="0"/>
                <a:alphaOff val="0"/>
                <a:tint val="94000"/>
                <a:satMod val="100000"/>
                <a:lumMod val="108000"/>
              </a:schemeClr>
            </a:gs>
            <a:gs pos="50000">
              <a:schemeClr val="accent5">
                <a:hueOff val="0"/>
                <a:satOff val="0"/>
                <a:lumOff val="0"/>
                <a:alphaOff val="0"/>
                <a:tint val="98000"/>
                <a:shade val="100000"/>
                <a:satMod val="100000"/>
                <a:lumMod val="100000"/>
              </a:schemeClr>
            </a:gs>
            <a:gs pos="100000">
              <a:schemeClr val="accent5">
                <a:hueOff val="0"/>
                <a:satOff val="0"/>
                <a:lumOff val="0"/>
                <a:alphaOff val="0"/>
                <a:shade val="72000"/>
                <a:satMod val="120000"/>
                <a:lumMod val="100000"/>
              </a:schemeClr>
            </a:gs>
          </a:gsLst>
          <a:lin ang="5400000" scaled="0"/>
        </a:gradFill>
        <a:ln>
          <a:noFill/>
        </a:ln>
        <a:effectLst>
          <a:outerShdw blurRad="50800" dist="25400" dir="5400000" rotWithShape="0">
            <a:srgbClr val="000000">
              <a:alpha val="28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47650" tIns="247650" rIns="247650" bIns="247650" numCol="1" spcCol="1270" anchor="ctr" anchorCtr="0">
          <a:noAutofit/>
        </a:bodyPr>
        <a:lstStyle/>
        <a:p>
          <a:pPr marL="0" lvl="0" indent="0" algn="ctr" defTabSz="2889250">
            <a:lnSpc>
              <a:spcPct val="90000"/>
            </a:lnSpc>
            <a:spcBef>
              <a:spcPct val="0"/>
            </a:spcBef>
            <a:spcAft>
              <a:spcPct val="35000"/>
            </a:spcAft>
            <a:buNone/>
          </a:pPr>
          <a:r>
            <a:rPr lang="en-US" sz="6500" kern="1200" dirty="0"/>
            <a:t>Choice 4</a:t>
          </a:r>
        </a:p>
      </dsp:txBody>
      <dsp:txXfrm>
        <a:off x="5356428" y="2448127"/>
        <a:ext cx="3496567" cy="2097940"/>
      </dsp:txXfrm>
    </dsp:sp>
  </dsp:spTree>
</dsp:drawing>
</file>

<file path=ppt/diagrams/layout1.xml><?xml version="1.0" encoding="utf-8"?>
<dgm:layoutDef xmlns:dgm="http://schemas.openxmlformats.org/drawingml/2006/diagram" xmlns:a="http://schemas.openxmlformats.org/drawingml/2006/main" uniqueId="urn:microsoft.com/office/officeart/2005/8/layout/default">
  <dgm:title val=""/>
  <dgm:desc val=""/>
  <dgm:catLst>
    <dgm:cat type="list" pri="4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diagram">
    <dgm:varLst>
      <dgm:dir/>
      <dgm:resizeHandles val="exact"/>
    </dgm:varLst>
    <dgm:choose name="Name0">
      <dgm:if name="Name1" func="var" arg="dir" op="equ" val="norm">
        <dgm:alg type="snake">
          <dgm:param type="grDir" val="tL"/>
          <dgm:param type="flowDir" val="row"/>
          <dgm:param type="contDir" val="sameDir"/>
          <dgm:param type="off" val="ctr"/>
        </dgm:alg>
      </dgm:if>
      <dgm:else name="Name2">
        <dgm:alg type="snake">
          <dgm:param type="grDir" val="tR"/>
          <dgm:param type="flowDir" val="row"/>
          <dgm:param type="contDir" val="sameDir"/>
          <dgm:param type="off" val="ctr"/>
        </dgm:alg>
      </dgm:else>
    </dgm:choose>
    <dgm:shape xmlns:r="http://schemas.openxmlformats.org/officeDocument/2006/relationships" r:blip="">
      <dgm:adjLst/>
    </dgm:shape>
    <dgm:presOf/>
    <dgm:constrLst>
      <dgm:constr type="w" for="ch" forName="node" refType="w"/>
      <dgm:constr type="h" for="ch" forName="node" refType="w" refFor="ch" refForName="node" fact="0.6"/>
      <dgm:constr type="w" for="ch" forName="sibTrans" refType="w" refFor="ch" refForName="node" fact="0.1"/>
      <dgm:constr type="sp" refType="w" refFor="ch" refForName="sibTrans"/>
      <dgm:constr type="primFontSz" for="ch" forName="node" op="equ" val="65"/>
    </dgm:constrLst>
    <dgm:ruleLst/>
    <dgm:forEach name="Name3" axis="ch" ptType="node">
      <dgm:layoutNode name="node">
        <dgm:varLst>
          <dgm:bulletEnabled val="1"/>
        </dgm:varLst>
        <dgm:alg type="tx"/>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forEach name="Name4" axis="followSib" ptType="sibTrans" cnt="1">
        <dgm:layoutNode name="sibTrans">
          <dgm:alg type="sp"/>
          <dgm:shape xmlns:r="http://schemas.openxmlformats.org/officeDocument/2006/relationships" r:blip="">
            <dgm:adjLst/>
          </dgm:shape>
          <dgm:presOf/>
          <dgm:constrLst/>
          <dgm:ruleLst/>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3d1">
  <dgm:title val=""/>
  <dgm:desc val=""/>
  <dgm:catLst>
    <dgm:cat type="3D" pri="11100"/>
  </dgm:catLst>
  <dgm:scene3d>
    <a:camera prst="orthographicFront"/>
    <a:lightRig rig="threePt" dir="t"/>
  </dgm:scene3d>
  <dgm:styleLbl name="node0">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vennNode1">
    <dgm:scene3d>
      <a:camera prst="orthographicFront"/>
      <a:lightRig rig="flat" dir="t"/>
    </dgm:scene3d>
    <dgm:sp3d prstMaterial="plastic">
      <a:bevelT w="120900" h="88900"/>
      <a:bevelB w="88900" h="31750" prst="angle"/>
    </dgm:sp3d>
    <dgm:txPr/>
    <dgm:style>
      <a:lnRef idx="0">
        <a:scrgbClr r="0" g="0" b="0"/>
      </a:lnRef>
      <a:fillRef idx="1">
        <a:scrgbClr r="0" g="0" b="0"/>
      </a:fillRef>
      <a:effectRef idx="1">
        <a:scrgbClr r="0" g="0" b="0"/>
      </a:effectRef>
      <a:fontRef idx="minor">
        <a:schemeClr val="tx1"/>
      </a:fontRef>
    </dgm:style>
  </dgm:styleLbl>
  <dgm:styleLbl name="alignNode1">
    <dgm:scene3d>
      <a:camera prst="orthographicFront"/>
      <a:lightRig rig="flat" dir="t"/>
    </dgm:scene3d>
    <dgm:sp3d prstMaterial="plastic">
      <a:bevelT w="120900" h="88900"/>
      <a:bevelB w="88900" h="31750" prst="angle"/>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4">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fgImgPlace1">
    <dgm:scene3d>
      <a:camera prst="orthographicFront"/>
      <a:lightRig rig="flat" dir="t"/>
    </dgm:scene3d>
    <dgm:sp3d z="1270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alignImgPlace1">
    <dgm:scene3d>
      <a:camera prst="orthographicFront"/>
      <a:lightRig rig="flat" dir="t"/>
    </dgm:scene3d>
    <dgm:sp3d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bgImgPlace1">
    <dgm:scene3d>
      <a:camera prst="orthographicFront"/>
      <a:lightRig rig="flat" dir="t"/>
    </dgm:scene3d>
    <dgm:sp3d z="-1905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sibTrans2D1">
    <dgm:scene3d>
      <a:camera prst="orthographicFront"/>
      <a:lightRig rig="flat" dir="t"/>
    </dgm:scene3d>
    <dgm:sp3d z="-80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flat" dir="t"/>
    </dgm:scene3d>
    <dgm:sp3d z="127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flat" dir="t"/>
    </dgm:scene3d>
    <dgm:sp3d z="-1905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flat" dir="t"/>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1">
    <dgm:scene3d>
      <a:camera prst="orthographicFront"/>
      <a:lightRig rig="flat" dir="t"/>
    </dgm:scene3d>
    <dgm:sp3d z="-10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2">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3">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4">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1D1">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con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tr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solid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0">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2">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3">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4">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bgShp">
    <dgm:scene3d>
      <a:camera prst="orthographicFront"/>
      <a:lightRig rig="flat" dir="t"/>
    </dgm:scene3d>
    <dgm:sp3d z="-190500" extrusionH="12700" prstMaterial="plastic">
      <a:bevelT w="50800" h="50800"/>
    </dgm:sp3d>
    <dgm:txPr/>
    <dgm:style>
      <a:lnRef idx="0">
        <a:scrgbClr r="0" g="0" b="0"/>
      </a:lnRef>
      <a:fillRef idx="3">
        <a:scrgbClr r="0" g="0" b="0"/>
      </a:fillRef>
      <a:effectRef idx="0">
        <a:scrgbClr r="0" g="0" b="0"/>
      </a:effectRef>
      <a:fontRef idx="minor"/>
    </dgm:style>
  </dgm:styleLbl>
  <dgm:styleLbl name="dkBgShp">
    <dgm:scene3d>
      <a:camera prst="orthographicFront"/>
      <a:lightRig rig="flat" dir="t"/>
    </dgm:scene3d>
    <dgm:sp3d z="-190500" extrusionH="12700" prstMaterial="plastic">
      <a:bevelT w="50800" h="50800"/>
    </dgm:sp3d>
    <dgm:txPr/>
    <dgm:style>
      <a:lnRef idx="0">
        <a:scrgbClr r="0" g="0" b="0"/>
      </a:lnRef>
      <a:fillRef idx="2">
        <a:scrgbClr r="0" g="0" b="0"/>
      </a:fillRef>
      <a:effectRef idx="0">
        <a:scrgbClr r="0" g="0" b="0"/>
      </a:effectRef>
      <a:fontRef idx="minor"/>
    </dgm:style>
  </dgm:styleLbl>
  <dgm:styleLbl name="trBgShp">
    <dgm:scene3d>
      <a:camera prst="orthographicFront"/>
      <a:lightRig rig="flat" dir="t"/>
    </dgm:scene3d>
    <dgm:sp3d z="-190500" extrusionH="12700" prstMaterial="matte"/>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z="190500" prstMaterial="plastic">
      <a:bevelT w="120900" h="88900"/>
      <a:bevelB w="88900" h="31750" prst="angle"/>
    </dgm:sp3d>
    <dgm:txPr/>
    <dgm:style>
      <a:lnRef idx="0">
        <a:scrgbClr r="0" g="0" b="0"/>
      </a:lnRef>
      <a:fillRef idx="1">
        <a:scrgbClr r="0" g="0" b="0"/>
      </a:fillRef>
      <a:effectRef idx="3">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slideLayouts/_rels/slideLayout1.xml.rels>&#65279;<?xml version="1.0" encoding="utf-8" standalone="yes"?><Relationships xmlns="http://schemas.openxmlformats.org/package/2006/relationships"><Relationship Id="rId2" Type="http://schemas.openxmlformats.org/officeDocument/2006/relationships/image" Target="../media/image2.png" /><Relationship Id="rId1" Type="http://schemas.openxmlformats.org/officeDocument/2006/relationships/slideMaster" Target="../slideMasters/slideMaster1.xml" /></Relationships>
</file>

<file path=ppt/slideLayouts/_rels/slideLayout2.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3.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4.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5.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6.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7.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8.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9.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0.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1.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2.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3.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4.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5.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6.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7.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cSld name="Title Slide">
    <p:spTree>
      <p:nvGrpSpPr>
        <p:cNvPr id="1" name=""/>
        <p:cNvGrpSpPr/>
        <p:nvPr/>
      </p:nvGrpSpPr>
      <p:grpSpPr>
        <a:xfrm>
          <a:off x="0" y="0"/>
          <a:ext cx="0" cy="0"/>
          <a:chOff x="0" y="0"/>
          <a:chExt cx="0" cy="0"/>
        </a:xfrm>
      </p:grpSpPr>
      <p:pic>
        <p:nvPicPr>
          <p:cNvPr id="7" name="Picture 6" descr="Droplets-HD-Title-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ctrTitle"/>
          </p:nvPr>
        </p:nvSpPr>
        <p:spPr>
          <a:xfrm>
            <a:off x="1751012" y="1300785"/>
            <a:ext cx="8689976" cy="2509213"/>
          </a:xfrm>
          <a:ln>
            <a:headEnd type="none"/>
            <a:tailEnd type="none"/>
          </a:ln>
        </p:spPr>
        <p:txBody>
          <a:bodyPr anchor="b" wrap="square">
            <a:normAutofit/>
          </a:bodyPr>
          <a:lstStyle>
            <a:lvl1pPr algn="ctr">
              <a:defRPr sz="4800" dirty="0"/>
            </a:lvl1pPr>
          </a:lstStyle>
          <a:p>
            <a:pPr/>
            <a:r>
              <a:rPr lang="en-US" dirty="0"/>
              <a:t>Click to edit Master title style</a:t>
            </a:r>
            <a:endParaRPr lang="en-US" dirty="0"/>
          </a:p>
        </p:txBody>
      </p:sp>
      <p:sp>
        <p:nvSpPr>
          <p:cNvPr id="3" name="Subtitle 2"/>
          <p:cNvSpPr>
            <a:spLocks noGrp="1"/>
          </p:cNvSpPr>
          <p:nvPr>
            <p:ph type="subTitle" idx="1"/>
          </p:nvPr>
        </p:nvSpPr>
        <p:spPr>
          <a:xfrm>
            <a:off x="1751012" y="3886200"/>
            <a:ext cx="8689976" cy="1371599"/>
          </a:xfrm>
          <a:ln>
            <a:headEnd type="none"/>
            <a:tailEnd type="none"/>
          </a:ln>
        </p:spPr>
        <p:txBody>
          <a:bodyPr wrap="square">
            <a:normAutofit/>
          </a:bodyPr>
          <a:lstStyle>
            <a:lvl1pPr marL="0" indent="0" algn="ctr">
              <a:buNone/>
              <a:defRPr sz="2200" dirty="0">
                <a:solidFill>
                  <a:schemeClr val="bg1">
                    <a:lumMod val="50000"/>
                  </a:schemeClr>
                </a:solidFill>
              </a:defRPr>
            </a:lvl1pPr>
            <a:lvl2pPr marL="457200" indent="0" algn="ctr">
              <a:buNone/>
              <a:defRPr sz="2000" dirty="0"/>
            </a:lvl2pPr>
            <a:lvl3pPr marL="914400" indent="0" algn="ctr">
              <a:buNone/>
              <a:defRPr sz="1800" dirty="0"/>
            </a:lvl3pPr>
            <a:lvl4pPr marL="1371600" indent="0" algn="ctr">
              <a:buNone/>
              <a:defRPr sz="1600" dirty="0"/>
            </a:lvl4pPr>
            <a:lvl5pPr marL="1828800" indent="0" algn="ctr">
              <a:buNone/>
              <a:defRPr sz="1600" dirty="0"/>
            </a:lvl5pPr>
            <a:lvl6pPr marL="2286000" indent="0" algn="ctr">
              <a:buNone/>
              <a:defRPr sz="1600" dirty="0"/>
            </a:lvl6pPr>
            <a:lvl7pPr marL="2743200" indent="0" algn="ctr">
              <a:buNone/>
              <a:defRPr sz="1600" dirty="0"/>
            </a:lvl7pPr>
            <a:lvl8pPr marL="3200400" indent="0" algn="ctr">
              <a:buNone/>
              <a:defRPr sz="1600" dirty="0"/>
            </a:lvl8pPr>
            <a:lvl9pPr marL="3657600" indent="0" algn="ctr">
              <a:buNone/>
              <a:defRPr sz="1600" dirty="0"/>
            </a:lvl9pPr>
          </a:lstStyle>
          <a:p>
            <a:pPr/>
            <a:r>
              <a:rPr lang="en-US" dirty="0"/>
              <a:t>Click to edit Master subtitle style</a:t>
            </a:r>
            <a:endParaRPr lang="en-US" dirty="0"/>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cSld name="Title and Content">
    <p:spTree>
      <p:nvGrpSpPr>
        <p:cNvPr id="1" name=""/>
        <p:cNvGrpSpPr/>
        <p:nvPr/>
      </p:nvGrpSpPr>
      <p:grpSpPr>
        <a:xfrm>
          <a:off x="0" y="0"/>
          <a:ext cx="0" cy="0"/>
          <a:chOff x="0" y="0"/>
          <a:chExt cx="0" cy="0"/>
        </a:xfrm>
      </p:grpSpPr>
      <p:pic>
        <p:nvPicPr>
          <p:cNvPr id="3" name="Picture 2"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ln>
            <a:headEnd type="none"/>
            <a:tailEnd type="none"/>
          </a:ln>
        </p:spPr>
        <p:txBody>
          <a:bodyPr wrap="square"/>
          <a:lstStyle/>
          <a:p>
            <a:pPr/>
            <a:r>
              <a:rPr lang="en-US" dirty="0"/>
              <a:t>Click to edit Master title style</a:t>
            </a:r>
            <a:endParaRPr lang="en-US" dirty="0"/>
          </a:p>
        </p:txBody>
      </p:sp>
      <p:sp>
        <p:nvSpPr>
          <p:cNvPr id="12" name="Content Placeholder 2"/>
          <p:cNvSpPr>
            <a:spLocks noGrp="1"/>
          </p:cNvSpPr>
          <p:nvPr>
            <p:ph sz="quarter" idx="13"/>
          </p:nvPr>
        </p:nvSpPr>
        <p:spPr>
          <a:xfrm>
            <a:off x="913774" y="2367092"/>
            <a:ext cx="10363826" cy="342410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cSld name="Section Header">
    <p:spTree>
      <p:nvGrpSpPr>
        <p:cNvPr id="1" name=""/>
        <p:cNvGrpSpPr/>
        <p:nvPr/>
      </p:nvGrpSpPr>
      <p:grpSpPr>
        <a:xfrm>
          <a:off x="0" y="0"/>
          <a:ext cx="0" cy="0"/>
          <a:chOff x="0" y="0"/>
          <a:chExt cx="0" cy="0"/>
        </a:xfrm>
      </p:grpSpPr>
      <p:pic>
        <p:nvPicPr>
          <p:cNvPr id="9" name="Picture 8"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4" y="828563"/>
            <a:ext cx="10351752" cy="2736819"/>
          </a:xfrm>
          <a:ln>
            <a:headEnd type="none"/>
            <a:tailEnd type="none"/>
          </a:ln>
        </p:spPr>
        <p:txBody>
          <a:bodyPr anchor="b" wrap="square">
            <a:normAutofit/>
          </a:bodyPr>
          <a:lstStyle>
            <a:lvl1pPr>
              <a:defRPr sz="4000" dirty="0"/>
            </a:lvl1pPr>
          </a:lstStyle>
          <a:p>
            <a:pPr/>
            <a:r>
              <a:rPr lang="en-US" dirty="0"/>
              <a:t>Click to edit Master title style</a:t>
            </a:r>
            <a:endParaRPr lang="en-US" dirty="0"/>
          </a:p>
        </p:txBody>
      </p:sp>
      <p:sp>
        <p:nvSpPr>
          <p:cNvPr id="3" name="Text Placeholder 2"/>
          <p:cNvSpPr>
            <a:spLocks noGrp="1"/>
          </p:cNvSpPr>
          <p:nvPr>
            <p:ph type="body" idx="1"/>
          </p:nvPr>
        </p:nvSpPr>
        <p:spPr>
          <a:xfrm>
            <a:off x="913774" y="3657457"/>
            <a:ext cx="10351752" cy="1368183"/>
          </a:xfrm>
          <a:ln>
            <a:headEnd type="none"/>
            <a:tailEnd type="none"/>
          </a:ln>
        </p:spPr>
        <p:txBody>
          <a:bodyPr wrap="square">
            <a:normAutofit/>
          </a:bodyPr>
          <a:lstStyle>
            <a:lvl1pPr marL="0" indent="0" algn="ctr">
              <a:buNone/>
              <a:defRPr sz="2000" dirty="0">
                <a:solidFill>
                  <a:schemeClr val="bg1">
                    <a:lumMod val="50000"/>
                  </a:schemeClr>
                </a:solidFill>
              </a:defRPr>
            </a:lvl1pPr>
            <a:lvl2pPr marL="457200" indent="0">
              <a:buNone/>
              <a:defRPr sz="2000" dirty="0">
                <a:solidFill>
                  <a:schemeClr val="tx1">
                    <a:tint val="75000"/>
                  </a:schemeClr>
                </a:solidFill>
              </a:defRPr>
            </a:lvl2pPr>
            <a:lvl3pPr marL="914400" indent="0">
              <a:buNone/>
              <a:defRPr sz="1800" dirty="0">
                <a:solidFill>
                  <a:schemeClr val="tx1">
                    <a:tint val="75000"/>
                  </a:schemeClr>
                </a:solidFill>
              </a:defRPr>
            </a:lvl3pPr>
            <a:lvl4pPr marL="1371600" indent="0">
              <a:buNone/>
              <a:defRPr sz="1600" dirty="0">
                <a:solidFill>
                  <a:schemeClr val="tx1">
                    <a:tint val="75000"/>
                  </a:schemeClr>
                </a:solidFill>
              </a:defRPr>
            </a:lvl4pPr>
            <a:lvl5pPr marL="1828800" indent="0">
              <a:buNone/>
              <a:defRPr sz="1600" dirty="0">
                <a:solidFill>
                  <a:schemeClr val="tx1">
                    <a:tint val="75000"/>
                  </a:schemeClr>
                </a:solidFill>
              </a:defRPr>
            </a:lvl5pPr>
            <a:lvl6pPr marL="2286000" indent="0">
              <a:buNone/>
              <a:defRPr sz="1600" dirty="0">
                <a:solidFill>
                  <a:schemeClr val="tx1">
                    <a:tint val="75000"/>
                  </a:schemeClr>
                </a:solidFill>
              </a:defRPr>
            </a:lvl6pPr>
            <a:lvl7pPr marL="2743200" indent="0">
              <a:buNone/>
              <a:defRPr sz="1600" dirty="0">
                <a:solidFill>
                  <a:schemeClr val="tx1">
                    <a:tint val="75000"/>
                  </a:schemeClr>
                </a:solidFill>
              </a:defRPr>
            </a:lvl7pPr>
            <a:lvl8pPr marL="3200400" indent="0">
              <a:buNone/>
              <a:defRPr sz="1600" dirty="0">
                <a:solidFill>
                  <a:schemeClr val="tx1">
                    <a:tint val="75000"/>
                  </a:schemeClr>
                </a:solidFill>
              </a:defRPr>
            </a:lvl8pPr>
            <a:lvl9pPr marL="3657600" indent="0">
              <a:buNone/>
              <a:defRPr sz="1600" dirty="0">
                <a:solidFill>
                  <a:schemeClr val="tx1">
                    <a:tint val="75000"/>
                  </a:schemeClr>
                </a:solidFill>
              </a:defRPr>
            </a:lvl9pPr>
          </a:lstStyle>
          <a:p>
            <a:pPr/>
            <a:r>
              <a:rPr lang="en-US" dirty="0"/>
              <a:t>Click to edit Master text styles</a:t>
            </a:r>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cSld name="Two Content">
    <p:spTree>
      <p:nvGrpSpPr>
        <p:cNvPr id="1" name=""/>
        <p:cNvGrpSpPr/>
        <p:nvPr/>
      </p:nvGrpSpPr>
      <p:grpSpPr>
        <a:xfrm>
          <a:off x="0" y="0"/>
          <a:ext cx="0" cy="0"/>
          <a:chOff x="0" y="0"/>
          <a:chExt cx="0" cy="0"/>
        </a:xfrm>
      </p:grpSpPr>
      <p:pic>
        <p:nvPicPr>
          <p:cNvPr id="10" name="Picture 9"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14" name="Title 1"/>
          <p:cNvSpPr>
            <a:spLocks noGrp="1"/>
          </p:cNvSpPr>
          <p:nvPr>
            <p:ph type="title"/>
          </p:nvPr>
        </p:nvSpPr>
        <p:spPr>
          <a:xfrm>
            <a:off x="913775" y="618517"/>
            <a:ext cx="10364451" cy="1596177"/>
          </a:xfrm>
          <a:ln>
            <a:headEnd type="none"/>
            <a:tailEnd type="none"/>
          </a:ln>
        </p:spPr>
        <p:txBody>
          <a:bodyPr wrap="square"/>
          <a:lstStyle/>
          <a:p>
            <a:pPr/>
            <a:r>
              <a:rPr lang="en-US" dirty="0"/>
              <a:t>Click to edit Master title style</a:t>
            </a:r>
            <a:endParaRPr lang="en-US" dirty="0"/>
          </a:p>
        </p:txBody>
      </p:sp>
      <p:sp>
        <p:nvSpPr>
          <p:cNvPr id="12" name="Content Placeholder 2"/>
          <p:cNvSpPr>
            <a:spLocks noGrp="1"/>
          </p:cNvSpPr>
          <p:nvPr>
            <p:ph sz="quarter" idx="13"/>
          </p:nvPr>
        </p:nvSpPr>
        <p:spPr>
          <a:xfrm>
            <a:off x="913774" y="2367092"/>
            <a:ext cx="5106026" cy="342410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13" name="Content Placeholder 3"/>
          <p:cNvSpPr>
            <a:spLocks noGrp="1"/>
          </p:cNvSpPr>
          <p:nvPr>
            <p:ph sz="quarter" idx="14"/>
          </p:nvPr>
        </p:nvSpPr>
        <p:spPr>
          <a:xfrm>
            <a:off x="6172200" y="2367092"/>
            <a:ext cx="5105400" cy="342410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cSld name="Comparison">
    <p:spTree>
      <p:nvGrpSpPr>
        <p:cNvPr id="1" name=""/>
        <p:cNvGrpSpPr/>
        <p:nvPr/>
      </p:nvGrpSpPr>
      <p:grpSpPr>
        <a:xfrm>
          <a:off x="0" y="0"/>
          <a:ext cx="0" cy="0"/>
          <a:chOff x="0" y="0"/>
          <a:chExt cx="0" cy="0"/>
        </a:xfrm>
      </p:grpSpPr>
      <p:pic>
        <p:nvPicPr>
          <p:cNvPr id="15" name="Picture 14"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14" name="Title 1"/>
          <p:cNvSpPr>
            <a:spLocks noGrp="1"/>
          </p:cNvSpPr>
          <p:nvPr>
            <p:ph type="title"/>
          </p:nvPr>
        </p:nvSpPr>
        <p:spPr>
          <a:xfrm>
            <a:off x="913775" y="618517"/>
            <a:ext cx="10364451" cy="1596177"/>
          </a:xfrm>
          <a:ln>
            <a:headEnd type="none"/>
            <a:tailEnd type="none"/>
          </a:ln>
        </p:spPr>
        <p:txBody>
          <a:bodyPr wrap="square"/>
          <a:lstStyle/>
          <a:p>
            <a:pPr/>
            <a:r>
              <a:rPr lang="en-US" dirty="0"/>
              <a:t>Click to edit Master title style</a:t>
            </a:r>
            <a:endParaRPr lang="en-US" dirty="0"/>
          </a:p>
        </p:txBody>
      </p:sp>
      <p:sp>
        <p:nvSpPr>
          <p:cNvPr id="3" name="Text Placeholder 2"/>
          <p:cNvSpPr>
            <a:spLocks noGrp="1"/>
          </p:cNvSpPr>
          <p:nvPr>
            <p:ph type="body" idx="1"/>
          </p:nvPr>
        </p:nvSpPr>
        <p:spPr>
          <a:xfrm>
            <a:off x="1146328" y="2371018"/>
            <a:ext cx="4873474" cy="679994"/>
          </a:xfrm>
          <a:ln>
            <a:headEnd type="none"/>
            <a:tailEnd type="none"/>
          </a:ln>
        </p:spPr>
        <p:txBody>
          <a:bodyPr anchor="b" wrap="square">
            <a:noAutofit/>
          </a:bodyPr>
          <a:lstStyle>
            <a:lvl1pPr marL="0" indent="0">
              <a:lnSpc>
                <a:spcPct val="85000"/>
              </a:lnSpc>
              <a:buNone/>
              <a:defRPr sz="26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12" name="Content Placeholder 3"/>
          <p:cNvSpPr>
            <a:spLocks noGrp="1"/>
          </p:cNvSpPr>
          <p:nvPr>
            <p:ph sz="quarter" idx="13"/>
          </p:nvPr>
        </p:nvSpPr>
        <p:spPr>
          <a:xfrm>
            <a:off x="913774" y="3051012"/>
            <a:ext cx="5106027" cy="274018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5" name="Text Placeholder 4"/>
          <p:cNvSpPr>
            <a:spLocks noGrp="1"/>
          </p:cNvSpPr>
          <p:nvPr>
            <p:ph type="body" sz="quarter" idx="3"/>
          </p:nvPr>
        </p:nvSpPr>
        <p:spPr>
          <a:xfrm>
            <a:off x="6396423" y="2371018"/>
            <a:ext cx="4881804" cy="679994"/>
          </a:xfrm>
          <a:ln>
            <a:headEnd type="none"/>
            <a:tailEnd type="none"/>
          </a:ln>
        </p:spPr>
        <p:txBody>
          <a:bodyPr anchor="b" wrap="square">
            <a:noAutofit/>
          </a:bodyPr>
          <a:lstStyle>
            <a:lvl1pPr marL="0" indent="0">
              <a:lnSpc>
                <a:spcPct val="85000"/>
              </a:lnSpc>
              <a:buNone/>
              <a:defRPr sz="26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13" name="Content Placeholder 5"/>
          <p:cNvSpPr>
            <a:spLocks noGrp="1"/>
          </p:cNvSpPr>
          <p:nvPr>
            <p:ph sz="quarter" idx="14"/>
          </p:nvPr>
        </p:nvSpPr>
        <p:spPr>
          <a:xfrm>
            <a:off x="6172200" y="3051012"/>
            <a:ext cx="5105401" cy="274018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7" name="Date Placeholder 6"/>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8" name="Footer Placeholder 7"/>
          <p:cNvSpPr>
            <a:spLocks noGrp="1"/>
          </p:cNvSpPr>
          <p:nvPr>
            <p:ph type="ftr" sz="quarter" idx="11"/>
          </p:nvPr>
        </p:nvSpPr>
        <p:spPr>
          <a:ln>
            <a:headEnd type="none"/>
            <a:tailEnd type="none"/>
          </a:ln>
        </p:spPr>
        <p:txBody>
          <a:bodyPr wrap="square"/>
          <a:lstStyle/>
          <a:p>
            <a:pPr/>
            <a:endParaRPr lang="en-US" dirty="0"/>
          </a:p>
        </p:txBody>
      </p:sp>
      <p:sp>
        <p:nvSpPr>
          <p:cNvPr id="9" name="Slide Number Placeholder 8"/>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cSld name="Title Only">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ln>
            <a:headEnd type="none"/>
            <a:tailEnd type="none"/>
          </a:ln>
        </p:spPr>
        <p:txBody>
          <a:bodyPr wrap="square"/>
          <a:lstStyle/>
          <a:p>
            <a:pPr/>
            <a:r>
              <a:rPr lang="en-US" dirty="0"/>
              <a:t>Click to edit Master title style</a:t>
            </a:r>
            <a:endParaRPr lang="en-US" dirty="0"/>
          </a:p>
        </p:txBody>
      </p:sp>
      <p:sp>
        <p:nvSpPr>
          <p:cNvPr id="3" name="Date Placeholder 2"/>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4" name="Footer Placeholder 3"/>
          <p:cNvSpPr>
            <a:spLocks noGrp="1"/>
          </p:cNvSpPr>
          <p:nvPr>
            <p:ph type="ftr" sz="quarter" idx="11"/>
          </p:nvPr>
        </p:nvSpPr>
        <p:spPr>
          <a:ln>
            <a:headEnd type="none"/>
            <a:tailEnd type="none"/>
          </a:ln>
        </p:spPr>
        <p:txBody>
          <a:bodyPr wrap="square"/>
          <a:lstStyle/>
          <a:p>
            <a:pPr/>
            <a:endParaRPr lang="en-US" dirty="0"/>
          </a:p>
        </p:txBody>
      </p:sp>
      <p:sp>
        <p:nvSpPr>
          <p:cNvPr id="5" name="Slide Number Placeholder 4"/>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cSld name="Blank">
    <p:spTree>
      <p:nvGrpSpPr>
        <p:cNvPr id="1" name=""/>
        <p:cNvGrpSpPr/>
        <p:nvPr/>
      </p:nvGrpSpPr>
      <p:grpSpPr>
        <a:xfrm>
          <a:off x="0" y="0"/>
          <a:ext cx="0" cy="0"/>
          <a:chOff x="0" y="0"/>
          <a:chExt cx="0" cy="0"/>
        </a:xfrm>
      </p:grpSpPr>
      <p:pic>
        <p:nvPicPr>
          <p:cNvPr id="7" name="Picture 6"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Date Placeholder 1"/>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3" name="Footer Placeholder 2"/>
          <p:cNvSpPr>
            <a:spLocks noGrp="1"/>
          </p:cNvSpPr>
          <p:nvPr>
            <p:ph type="ftr" sz="quarter" idx="11"/>
          </p:nvPr>
        </p:nvSpPr>
        <p:spPr>
          <a:ln>
            <a:headEnd type="none"/>
            <a:tailEnd type="none"/>
          </a:ln>
        </p:spPr>
        <p:txBody>
          <a:bodyPr wrap="square"/>
          <a:lstStyle/>
          <a:p>
            <a:pPr/>
            <a:endParaRPr lang="en-US" dirty="0"/>
          </a:p>
        </p:txBody>
      </p:sp>
      <p:sp>
        <p:nvSpPr>
          <p:cNvPr id="4" name="Slide Number Placeholder 3"/>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cSld name="Content with Caption">
    <p:spTree>
      <p:nvGrpSpPr>
        <p:cNvPr id="1" name=""/>
        <p:cNvGrpSpPr/>
        <p:nvPr/>
      </p:nvGrpSpPr>
      <p:grpSpPr>
        <a:xfrm>
          <a:off x="0" y="0"/>
          <a:ext cx="0" cy="0"/>
          <a:chOff x="0" y="0"/>
          <a:chExt cx="0" cy="0"/>
        </a:xfrm>
      </p:grpSpPr>
      <p:pic>
        <p:nvPicPr>
          <p:cNvPr id="11" name="Picture 10"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5" y="609600"/>
            <a:ext cx="3935688" cy="2023252"/>
          </a:xfrm>
          <a:ln>
            <a:headEnd type="none"/>
            <a:tailEnd type="none"/>
          </a:ln>
        </p:spPr>
        <p:txBody>
          <a:bodyPr anchor="b" wrap="square"/>
          <a:lstStyle>
            <a:lvl1pPr algn="ctr">
              <a:defRPr sz="3200" dirty="0"/>
            </a:lvl1pPr>
          </a:lstStyle>
          <a:p>
            <a:pPr/>
            <a:r>
              <a:rPr lang="en-US" dirty="0"/>
              <a:t>Click to edit Master title style</a:t>
            </a:r>
            <a:endParaRPr lang="en-US" dirty="0"/>
          </a:p>
        </p:txBody>
      </p:sp>
      <p:sp>
        <p:nvSpPr>
          <p:cNvPr id="10" name="Content Placeholder 2"/>
          <p:cNvSpPr>
            <a:spLocks noGrp="1"/>
          </p:cNvSpPr>
          <p:nvPr>
            <p:ph sz="quarter" idx="13"/>
          </p:nvPr>
        </p:nvSpPr>
        <p:spPr>
          <a:xfrm>
            <a:off x="5078062" y="609600"/>
            <a:ext cx="6200163" cy="5181599"/>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Text Placeholder 3"/>
          <p:cNvSpPr>
            <a:spLocks noGrp="1"/>
          </p:cNvSpPr>
          <p:nvPr>
            <p:ph type="body" sz="half" idx="2"/>
          </p:nvPr>
        </p:nvSpPr>
        <p:spPr>
          <a:xfrm>
            <a:off x="913774" y="2632852"/>
            <a:ext cx="3935689" cy="3158348"/>
          </a:xfrm>
          <a:ln>
            <a:headEnd type="none"/>
            <a:tailEnd type="none"/>
          </a:ln>
        </p:spPr>
        <p:txBody>
          <a:bodyPr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cSld name="Picture with Caption">
    <p:spTree>
      <p:nvGrpSpPr>
        <p:cNvPr id="1" name=""/>
        <p:cNvGrpSpPr/>
        <p:nvPr/>
      </p:nvGrpSpPr>
      <p:grpSpPr>
        <a:xfrm>
          <a:off x="0" y="0"/>
          <a:ext cx="0" cy="0"/>
          <a:chOff x="0" y="0"/>
          <a:chExt cx="0" cy="0"/>
        </a:xfrm>
      </p:grpSpPr>
      <p:pic>
        <p:nvPicPr>
          <p:cNvPr id="10" name="Picture 9"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4" y="609600"/>
            <a:ext cx="5934969" cy="2023254"/>
          </a:xfrm>
          <a:ln>
            <a:headEnd type="none"/>
            <a:tailEnd type="none"/>
          </a:ln>
        </p:spPr>
        <p:txBody>
          <a:bodyPr anchor="b" wrap="square"/>
          <a:lstStyle>
            <a:lvl1pPr algn="ctr">
              <a:defRPr sz="3200" dirty="0"/>
            </a:lvl1pPr>
          </a:lstStyle>
          <a:p>
            <a:pPr/>
            <a:r>
              <a:rPr lang="en-US" dirty="0"/>
              <a:t>Click to edit Master title style</a:t>
            </a:r>
            <a:endParaRPr lang="en-US" dirty="0"/>
          </a:p>
        </p:txBody>
      </p:sp>
      <p:sp>
        <p:nvSpPr>
          <p:cNvPr id="3" name="Picture Placeholder 2"/>
          <p:cNvSpPr>
            <a:spLocks noChangeAspect="1" noGrp="1"/>
          </p:cNvSpPr>
          <p:nvPr>
            <p:ph type="pic" idx="1"/>
          </p:nvPr>
        </p:nvSpPr>
        <p:spPr>
          <a:xfrm>
            <a:off x="7424803" y="609601"/>
            <a:ext cx="3255358" cy="5181600"/>
          </a:xfrm>
          <a:prstGeom prst="roundRect">
            <a:avLst>
              <a:gd name="adj" fmla="val 4943"/>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lstStyle>
            <a:lvl1pPr marL="0" indent="0">
              <a:buNone/>
              <a:defRPr sz="3200" dirty="0"/>
            </a:lvl1pPr>
            <a:lvl2pPr marL="457200" indent="0">
              <a:buNone/>
              <a:defRPr sz="2800" dirty="0"/>
            </a:lvl2pPr>
            <a:lvl3pPr marL="914400" indent="0">
              <a:buNone/>
              <a:defRPr sz="2400" dirty="0"/>
            </a:lvl3pPr>
            <a:lvl4pPr marL="1371600" indent="0">
              <a:buNone/>
              <a:defRPr sz="2000" dirty="0"/>
            </a:lvl4pPr>
            <a:lvl5pPr marL="1828800" indent="0">
              <a:buNone/>
              <a:defRPr sz="2000" dirty="0"/>
            </a:lvl5pPr>
            <a:lvl6pPr marL="2286000" indent="0">
              <a:buNone/>
              <a:defRPr sz="2000" dirty="0"/>
            </a:lvl6pPr>
            <a:lvl7pPr marL="2743200" indent="0">
              <a:buNone/>
              <a:defRPr sz="2000" dirty="0"/>
            </a:lvl7pPr>
            <a:lvl8pPr marL="3200400" indent="0">
              <a:buNone/>
              <a:defRPr sz="2000" dirty="0"/>
            </a:lvl8pPr>
            <a:lvl9pPr marL="3657600" indent="0">
              <a:buNone/>
              <a:defRPr sz="2000" dirty="0"/>
            </a:lvl9pPr>
          </a:lstStyle>
          <a:p>
            <a:pPr/>
            <a:r>
              <a:rPr lang="en-US" dirty="0"/>
              <a:t>Click icon to add picture</a:t>
            </a:r>
            <a:endParaRPr lang="en-US" dirty="0"/>
          </a:p>
        </p:txBody>
      </p:sp>
      <p:sp>
        <p:nvSpPr>
          <p:cNvPr id="4" name="Text Placeholder 3"/>
          <p:cNvSpPr>
            <a:spLocks noGrp="1"/>
          </p:cNvSpPr>
          <p:nvPr>
            <p:ph type="body" sz="half" idx="2"/>
          </p:nvPr>
        </p:nvSpPr>
        <p:spPr>
          <a:xfrm>
            <a:off x="913794" y="2632852"/>
            <a:ext cx="5934949" cy="3158347"/>
          </a:xfrm>
          <a:ln>
            <a:headEnd type="none"/>
            <a:tailEnd type="none"/>
          </a:ln>
        </p:spPr>
        <p:txBody>
          <a:bodyPr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cSld name="Panoramic Picture with Caption">
    <p:spTree>
      <p:nvGrpSpPr>
        <p:cNvPr id="1" name=""/>
        <p:cNvGrpSpPr/>
        <p:nvPr/>
      </p:nvGrpSpPr>
      <p:grpSpPr>
        <a:xfrm>
          <a:off x="0" y="0"/>
          <a:ext cx="0" cy="0"/>
          <a:chOff x="0" y="0"/>
          <a:chExt cx="0" cy="0"/>
        </a:xfrm>
      </p:grpSpPr>
      <p:pic>
        <p:nvPicPr>
          <p:cNvPr id="10" name="Picture 9"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94" y="4289374"/>
            <a:ext cx="10364432" cy="811610"/>
          </a:xfrm>
          <a:ln>
            <a:headEnd type="none"/>
            <a:tailEnd type="none"/>
          </a:ln>
        </p:spPr>
        <p:txBody>
          <a:bodyPr anchor="b" wrap="square"/>
          <a:lstStyle>
            <a:lvl1pPr>
              <a:defRPr sz="3200" dirty="0"/>
            </a:lvl1pPr>
          </a:lstStyle>
          <a:p>
            <a:pPr/>
            <a:r>
              <a:rPr lang="en-US" dirty="0"/>
              <a:t>Click to edit Master title style</a:t>
            </a:r>
            <a:endParaRPr lang="en-US" dirty="0"/>
          </a:p>
        </p:txBody>
      </p:sp>
      <p:sp>
        <p:nvSpPr>
          <p:cNvPr id="3" name="Picture Placeholder 2"/>
          <p:cNvSpPr>
            <a:spLocks noChangeAspect="1" noGrp="1"/>
          </p:cNvSpPr>
          <p:nvPr>
            <p:ph type="pic" idx="1"/>
          </p:nvPr>
        </p:nvSpPr>
        <p:spPr>
          <a:xfrm>
            <a:off x="1184744" y="698261"/>
            <a:ext cx="9822532" cy="3214136"/>
          </a:xfrm>
          <a:prstGeom prst="roundRect">
            <a:avLst>
              <a:gd name="adj" fmla="val 4944"/>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lstStyle>
            <a:lvl1pPr marL="0" indent="0" algn="ctr">
              <a:buNone/>
              <a:defRPr sz="3200" dirty="0"/>
            </a:lvl1pPr>
            <a:lvl2pPr marL="457200" indent="0">
              <a:buNone/>
              <a:defRPr sz="2800" dirty="0"/>
            </a:lvl2pPr>
            <a:lvl3pPr marL="914400" indent="0">
              <a:buNone/>
              <a:defRPr sz="2400" dirty="0"/>
            </a:lvl3pPr>
            <a:lvl4pPr marL="1371600" indent="0">
              <a:buNone/>
              <a:defRPr sz="2000" dirty="0"/>
            </a:lvl4pPr>
            <a:lvl5pPr marL="1828800" indent="0">
              <a:buNone/>
              <a:defRPr sz="2000" dirty="0"/>
            </a:lvl5pPr>
            <a:lvl6pPr marL="2286000" indent="0">
              <a:buNone/>
              <a:defRPr sz="2000" dirty="0"/>
            </a:lvl6pPr>
            <a:lvl7pPr marL="2743200" indent="0">
              <a:buNone/>
              <a:defRPr sz="2000" dirty="0"/>
            </a:lvl7pPr>
            <a:lvl8pPr marL="3200400" indent="0">
              <a:buNone/>
              <a:defRPr sz="2000" dirty="0"/>
            </a:lvl8pPr>
            <a:lvl9pPr marL="3657600" indent="0">
              <a:buNone/>
              <a:defRPr sz="2000" dirty="0"/>
            </a:lvl9pPr>
          </a:lstStyle>
          <a:p>
            <a:pPr/>
            <a:r>
              <a:rPr lang="en-US" dirty="0"/>
              <a:t>Click icon to add picture</a:t>
            </a:r>
            <a:endParaRPr lang="en-US" dirty="0"/>
          </a:p>
        </p:txBody>
      </p:sp>
      <p:sp>
        <p:nvSpPr>
          <p:cNvPr id="4" name="Text Placeholder 3"/>
          <p:cNvSpPr>
            <a:spLocks noGrp="1"/>
          </p:cNvSpPr>
          <p:nvPr>
            <p:ph type="body" sz="half" idx="2"/>
          </p:nvPr>
        </p:nvSpPr>
        <p:spPr>
          <a:xfrm>
            <a:off x="913774" y="5108728"/>
            <a:ext cx="10364452" cy="682472"/>
          </a:xfrm>
          <a:ln>
            <a:headEnd type="none"/>
            <a:tailEnd type="none"/>
          </a:ln>
        </p:spPr>
        <p:txBody>
          <a:bodyPr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cSld name="Title and Caption">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4" y="609599"/>
            <a:ext cx="10364452" cy="3427245"/>
          </a:xfrm>
          <a:ln>
            <a:headEnd type="none"/>
            <a:tailEnd type="none"/>
          </a:ln>
        </p:spPr>
        <p:txBody>
          <a:bodyPr anchor="ctr" wrap="square"/>
          <a:lstStyle>
            <a:lvl1pPr algn="ctr">
              <a:defRPr sz="3200" dirty="0"/>
            </a:lvl1pPr>
          </a:lstStyle>
          <a:p>
            <a:pPr/>
            <a:r>
              <a:rPr lang="en-US" dirty="0"/>
              <a:t>Click to edit Master title style</a:t>
            </a:r>
            <a:endParaRPr lang="en-US" dirty="0"/>
          </a:p>
        </p:txBody>
      </p:sp>
      <p:sp>
        <p:nvSpPr>
          <p:cNvPr id="4" name="Text Placeholder 3"/>
          <p:cNvSpPr>
            <a:spLocks noGrp="1"/>
          </p:cNvSpPr>
          <p:nvPr>
            <p:ph type="body" sz="half" idx="2"/>
          </p:nvPr>
        </p:nvSpPr>
        <p:spPr>
          <a:xfrm>
            <a:off x="913775" y="4204821"/>
            <a:ext cx="10364452" cy="1586380"/>
          </a:xfrm>
          <a:ln>
            <a:headEnd type="none"/>
            <a:tailEnd type="none"/>
          </a:ln>
        </p:spPr>
        <p:txBody>
          <a:bodyPr anchor="ctr"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cSld name="Quote with Caption">
    <p:spTree>
      <p:nvGrpSpPr>
        <p:cNvPr id="1" name=""/>
        <p:cNvGrpSpPr/>
        <p:nvPr/>
      </p:nvGrpSpPr>
      <p:grpSpPr>
        <a:xfrm>
          <a:off x="0" y="0"/>
          <a:ext cx="0" cy="0"/>
          <a:chOff x="0" y="0"/>
          <a:chExt cx="0" cy="0"/>
        </a:xfrm>
      </p:grpSpPr>
      <p:pic>
        <p:nvPicPr>
          <p:cNvPr id="11" name="Picture 10"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1446212" y="609600"/>
            <a:ext cx="9302752" cy="2992904"/>
          </a:xfrm>
          <a:ln>
            <a:headEnd type="none"/>
            <a:tailEnd type="none"/>
          </a:ln>
        </p:spPr>
        <p:txBody>
          <a:bodyPr anchor="ctr" wrap="square"/>
          <a:lstStyle>
            <a:lvl1pPr>
              <a:defRPr sz="3200" dirty="0"/>
            </a:lvl1pPr>
          </a:lstStyle>
          <a:p>
            <a:pPr/>
            <a:r>
              <a:rPr lang="en-US" dirty="0"/>
              <a:t>Click to edit Master title style</a:t>
            </a:r>
            <a:endParaRPr lang="en-US" dirty="0"/>
          </a:p>
        </p:txBody>
      </p:sp>
      <p:sp>
        <p:nvSpPr>
          <p:cNvPr id="12" name="Text Placeholder 3"/>
          <p:cNvSpPr>
            <a:spLocks noGrp="1"/>
          </p:cNvSpPr>
          <p:nvPr>
            <p:ph type="body" sz="half" idx="13"/>
          </p:nvPr>
        </p:nvSpPr>
        <p:spPr>
          <a:xfrm>
            <a:off x="1720644" y="3610032"/>
            <a:ext cx="8752299" cy="594788"/>
          </a:xfrm>
          <a:ln>
            <a:headEnd type="none"/>
            <a:tailEnd type="none"/>
          </a:ln>
        </p:spPr>
        <p:txBody>
          <a:bodyPr anchor="t" wrap="square">
            <a:normAutofit/>
          </a:bodyPr>
          <a:lstStyle>
            <a:lvl1pPr marL="0" indent="0">
              <a:buNone/>
              <a:defRPr sz="14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4" name="Text Placeholder 3"/>
          <p:cNvSpPr>
            <a:spLocks noGrp="1"/>
          </p:cNvSpPr>
          <p:nvPr>
            <p:ph type="body" sz="half" idx="2"/>
          </p:nvPr>
        </p:nvSpPr>
        <p:spPr>
          <a:xfrm>
            <a:off x="913774" y="4372796"/>
            <a:ext cx="10364452" cy="1421053"/>
          </a:xfrm>
          <a:ln>
            <a:headEnd type="none"/>
            <a:tailEnd type="none"/>
          </a:ln>
        </p:spPr>
        <p:txBody>
          <a:bodyPr anchor="ctr" wrap="square">
            <a:normAutofit/>
          </a:bodyPr>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
        <p:nvSpPr>
          <p:cNvPr id="13" name="TextBox 12"/>
          <p:cNvSpPr txBox="1">
            <a:spLocks noChangeArrowheads="1"/>
          </p:cNvSpPr>
          <p:nvPr/>
        </p:nvSpPr>
        <p:spPr>
          <a:xfrm>
            <a:off x="1001488" y="754166"/>
            <a:ext cx="609600" cy="584776"/>
          </a:xfrm>
          <a:prstGeom prst="rect">
            <a:avLst/>
          </a:prstGeom>
          <a:ln>
            <a:headEnd type="none"/>
            <a:tailEnd type="none"/>
          </a:ln>
        </p:spPr>
        <p:txBody>
          <a:bodyPr lIns="91440" tIns="45720" rIns="91440" bIns="45720" anchor="ctr" wrap="square">
            <a:noAutofit/>
          </a:bodyPr>
          <a:lstStyle>
            <a:lvl1pPr defTabSz="457200">
              <a:spcBef>
                <a:spcPct val="0"/>
              </a:spcBef>
              <a:buNone/>
              <a:defRPr sz="3200" b="0" cap="all" dirty="0">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defTabSz="457200">
              <a:defRPr dirty="0">
                <a:solidFill>
                  <a:schemeClr val="tx2"/>
                </a:solidFill>
              </a:defRPr>
            </a:lvl2pPr>
            <a:lvl3pPr defTabSz="457200">
              <a:defRPr dirty="0">
                <a:solidFill>
                  <a:schemeClr val="tx2"/>
                </a:solidFill>
              </a:defRPr>
            </a:lvl3pPr>
            <a:lvl4pPr defTabSz="457200">
              <a:defRPr dirty="0">
                <a:solidFill>
                  <a:schemeClr val="tx2"/>
                </a:solidFill>
              </a:defRPr>
            </a:lvl4pPr>
            <a:lvl5pPr defTabSz="457200">
              <a:defRPr dirty="0">
                <a:solidFill>
                  <a:schemeClr val="tx2"/>
                </a:solidFill>
              </a:defRPr>
            </a:lvl5pPr>
            <a:lvl6pPr defTabSz="457200">
              <a:defRPr dirty="0">
                <a:solidFill>
                  <a:schemeClr val="tx2"/>
                </a:solidFill>
              </a:defRPr>
            </a:lvl6pPr>
            <a:lvl7pPr defTabSz="457200">
              <a:defRPr dirty="0">
                <a:solidFill>
                  <a:schemeClr val="tx2"/>
                </a:solidFill>
              </a:defRPr>
            </a:lvl7pPr>
            <a:lvl8pPr defTabSz="457200">
              <a:defRPr dirty="0">
                <a:solidFill>
                  <a:schemeClr val="tx2"/>
                </a:solidFill>
              </a:defRPr>
            </a:lvl8pPr>
            <a:lvl9pPr defTabSz="457200">
              <a:defRPr dirty="0">
                <a:solidFill>
                  <a:schemeClr val="tx2"/>
                </a:solidFill>
              </a:defRPr>
            </a:lvl9pPr>
          </a:lstStyle>
          <a:p>
            <a:pPr defTabSz="457200"/>
            <a:r>
              <a:rPr lang="en-US" sz="8000" dirty="0">
                <a:solidFill>
                  <a:schemeClr val="tx1"/>
                </a:solidFill>
                <a:effectLst/>
              </a:rPr>
              <a:t>“</a:t>
            </a:r>
          </a:p>
        </p:txBody>
      </p:sp>
      <p:sp>
        <p:nvSpPr>
          <p:cNvPr id="14" name="TextBox 13"/>
          <p:cNvSpPr txBox="1">
            <a:spLocks noChangeArrowheads="1"/>
          </p:cNvSpPr>
          <p:nvPr/>
        </p:nvSpPr>
        <p:spPr>
          <a:xfrm>
            <a:off x="10557558" y="2993578"/>
            <a:ext cx="609600" cy="584776"/>
          </a:xfrm>
          <a:prstGeom prst="rect">
            <a:avLst/>
          </a:prstGeom>
          <a:ln>
            <a:headEnd type="none"/>
            <a:tailEnd type="none"/>
          </a:ln>
        </p:spPr>
        <p:txBody>
          <a:bodyPr lIns="91440" tIns="45720" rIns="91440" bIns="45720" anchor="ctr" wrap="square">
            <a:noAutofit/>
          </a:bodyPr>
          <a:lstStyle>
            <a:lvl1pPr defTabSz="457200">
              <a:spcBef>
                <a:spcPct val="0"/>
              </a:spcBef>
              <a:buNone/>
              <a:defRPr sz="3200" b="0" cap="all" dirty="0">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defTabSz="457200">
              <a:defRPr dirty="0">
                <a:solidFill>
                  <a:schemeClr val="tx2"/>
                </a:solidFill>
              </a:defRPr>
            </a:lvl2pPr>
            <a:lvl3pPr defTabSz="457200">
              <a:defRPr dirty="0">
                <a:solidFill>
                  <a:schemeClr val="tx2"/>
                </a:solidFill>
              </a:defRPr>
            </a:lvl3pPr>
            <a:lvl4pPr defTabSz="457200">
              <a:defRPr dirty="0">
                <a:solidFill>
                  <a:schemeClr val="tx2"/>
                </a:solidFill>
              </a:defRPr>
            </a:lvl4pPr>
            <a:lvl5pPr defTabSz="457200">
              <a:defRPr dirty="0">
                <a:solidFill>
                  <a:schemeClr val="tx2"/>
                </a:solidFill>
              </a:defRPr>
            </a:lvl5pPr>
            <a:lvl6pPr defTabSz="457200">
              <a:defRPr dirty="0">
                <a:solidFill>
                  <a:schemeClr val="tx2"/>
                </a:solidFill>
              </a:defRPr>
            </a:lvl6pPr>
            <a:lvl7pPr defTabSz="457200">
              <a:defRPr dirty="0">
                <a:solidFill>
                  <a:schemeClr val="tx2"/>
                </a:solidFill>
              </a:defRPr>
            </a:lvl7pPr>
            <a:lvl8pPr defTabSz="457200">
              <a:defRPr dirty="0">
                <a:solidFill>
                  <a:schemeClr val="tx2"/>
                </a:solidFill>
              </a:defRPr>
            </a:lvl8pPr>
            <a:lvl9pPr defTabSz="457200">
              <a:defRPr dirty="0">
                <a:solidFill>
                  <a:schemeClr val="tx2"/>
                </a:solidFill>
              </a:defRPr>
            </a:lvl9pPr>
          </a:lstStyle>
          <a:p>
            <a:pPr algn="r" defTabSz="457200"/>
            <a:r>
              <a:rPr lang="en-US" sz="8000" dirty="0">
                <a:solidFill>
                  <a:schemeClr val="tx1"/>
                </a:solidFill>
                <a:effectLst/>
              </a:rPr>
              <a:t>”</a:t>
            </a: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cSld name="Name Card">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5" y="2138721"/>
            <a:ext cx="10364452" cy="2511835"/>
          </a:xfrm>
          <a:ln>
            <a:headEnd type="none"/>
            <a:tailEnd type="none"/>
          </a:ln>
        </p:spPr>
        <p:txBody>
          <a:bodyPr anchor="b" wrap="square"/>
          <a:lstStyle>
            <a:lvl1pPr algn="ctr">
              <a:defRPr sz="3200" dirty="0"/>
            </a:lvl1pPr>
          </a:lstStyle>
          <a:p>
            <a:pPr/>
            <a:r>
              <a:rPr lang="en-US" dirty="0"/>
              <a:t>Click to edit Master title style</a:t>
            </a:r>
            <a:endParaRPr lang="en-US" dirty="0"/>
          </a:p>
        </p:txBody>
      </p:sp>
      <p:sp>
        <p:nvSpPr>
          <p:cNvPr id="4" name="Text Placeholder 3"/>
          <p:cNvSpPr>
            <a:spLocks noGrp="1"/>
          </p:cNvSpPr>
          <p:nvPr>
            <p:ph type="body" sz="half" idx="2"/>
          </p:nvPr>
        </p:nvSpPr>
        <p:spPr>
          <a:xfrm>
            <a:off x="913775" y="4662335"/>
            <a:ext cx="10364452" cy="1140644"/>
          </a:xfrm>
          <a:ln>
            <a:headEnd type="none"/>
            <a:tailEnd type="none"/>
          </a:ln>
        </p:spPr>
        <p:txBody>
          <a:bodyPr anchor="t"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cSld name="3 Column">
    <p:spTree>
      <p:nvGrpSpPr>
        <p:cNvPr id="1" name=""/>
        <p:cNvGrpSpPr/>
        <p:nvPr/>
      </p:nvGrpSpPr>
      <p:grpSpPr>
        <a:xfrm>
          <a:off x="0" y="0"/>
          <a:ext cx="0" cy="0"/>
          <a:chOff x="0" y="0"/>
          <a:chExt cx="0" cy="0"/>
        </a:xfrm>
      </p:grpSpPr>
      <p:pic>
        <p:nvPicPr>
          <p:cNvPr id="13" name="Picture 12"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15" name="Title 1"/>
          <p:cNvSpPr>
            <a:spLocks noGrp="1"/>
          </p:cNvSpPr>
          <p:nvPr>
            <p:ph type="title"/>
          </p:nvPr>
        </p:nvSpPr>
        <p:spPr>
          <a:xfrm>
            <a:off x="913774" y="609600"/>
            <a:ext cx="10364452" cy="1605094"/>
          </a:xfrm>
          <a:ln>
            <a:headEnd type="none"/>
            <a:tailEnd type="none"/>
          </a:ln>
        </p:spPr>
        <p:txBody>
          <a:bodyPr wrap="square"/>
          <a:lstStyle/>
          <a:p>
            <a:pPr/>
            <a:r>
              <a:rPr lang="en-US" dirty="0"/>
              <a:t>Click to edit Master title style</a:t>
            </a:r>
            <a:endParaRPr lang="en-US" dirty="0"/>
          </a:p>
        </p:txBody>
      </p:sp>
      <p:sp>
        <p:nvSpPr>
          <p:cNvPr id="7" name="Text Placeholder 2"/>
          <p:cNvSpPr>
            <a:spLocks noGrp="1"/>
          </p:cNvSpPr>
          <p:nvPr>
            <p:ph type="body" idx="1"/>
          </p:nvPr>
        </p:nvSpPr>
        <p:spPr>
          <a:xfrm>
            <a:off x="913774" y="2367093"/>
            <a:ext cx="3298976" cy="576262"/>
          </a:xfrm>
          <a:ln>
            <a:headEnd type="none"/>
            <a:tailEnd type="none"/>
          </a:ln>
        </p:spPr>
        <p:txBody>
          <a:bodyPr anchor="b" wrap="square">
            <a:noAutofit/>
          </a:bodyPr>
          <a:lstStyle>
            <a:lvl1pPr marL="0" indent="0" algn="ctr">
              <a:lnSpc>
                <a:spcPct val="85000"/>
              </a:lnSpc>
              <a:buNone/>
              <a:defRPr sz="24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8" name="Text Placeholder 3"/>
          <p:cNvSpPr>
            <a:spLocks noGrp="1"/>
          </p:cNvSpPr>
          <p:nvPr>
            <p:ph type="body" sz="half" idx="15"/>
          </p:nvPr>
        </p:nvSpPr>
        <p:spPr>
          <a:xfrm>
            <a:off x="913774" y="2943355"/>
            <a:ext cx="3298976" cy="2847845"/>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9" name="Text Placeholder 4"/>
          <p:cNvSpPr>
            <a:spLocks noGrp="1"/>
          </p:cNvSpPr>
          <p:nvPr>
            <p:ph type="body" sz="quarter" idx="3"/>
          </p:nvPr>
        </p:nvSpPr>
        <p:spPr>
          <a:xfrm>
            <a:off x="4452389" y="2367093"/>
            <a:ext cx="3291521" cy="576262"/>
          </a:xfrm>
          <a:ln>
            <a:headEnd type="none"/>
            <a:tailEnd type="none"/>
          </a:ln>
        </p:spPr>
        <p:txBody>
          <a:bodyPr anchor="b" wrap="square">
            <a:noAutofit/>
          </a:bodyPr>
          <a:lstStyle>
            <a:lvl1pPr marL="0" indent="0" algn="ctr">
              <a:lnSpc>
                <a:spcPct val="85000"/>
              </a:lnSpc>
              <a:buNone/>
              <a:defRPr sz="24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10" name="Text Placeholder 3"/>
          <p:cNvSpPr>
            <a:spLocks noGrp="1"/>
          </p:cNvSpPr>
          <p:nvPr>
            <p:ph type="body" sz="half" idx="16"/>
          </p:nvPr>
        </p:nvSpPr>
        <p:spPr>
          <a:xfrm>
            <a:off x="4441348" y="2943355"/>
            <a:ext cx="3303351" cy="2847845"/>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11" name="Text Placeholder 4"/>
          <p:cNvSpPr>
            <a:spLocks noGrp="1"/>
          </p:cNvSpPr>
          <p:nvPr>
            <p:ph type="body" sz="quarter" idx="13"/>
          </p:nvPr>
        </p:nvSpPr>
        <p:spPr>
          <a:xfrm>
            <a:off x="7973298" y="2367093"/>
            <a:ext cx="3304928" cy="576262"/>
          </a:xfrm>
          <a:ln>
            <a:headEnd type="none"/>
            <a:tailEnd type="none"/>
          </a:ln>
        </p:spPr>
        <p:txBody>
          <a:bodyPr anchor="b" wrap="square">
            <a:noAutofit/>
          </a:bodyPr>
          <a:lstStyle>
            <a:lvl1pPr marL="0" indent="0" algn="ctr">
              <a:lnSpc>
                <a:spcPct val="85000"/>
              </a:lnSpc>
              <a:buNone/>
              <a:defRPr sz="24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12" name="Text Placeholder 3"/>
          <p:cNvSpPr>
            <a:spLocks noGrp="1"/>
          </p:cNvSpPr>
          <p:nvPr>
            <p:ph type="body" sz="half" idx="17"/>
          </p:nvPr>
        </p:nvSpPr>
        <p:spPr>
          <a:xfrm>
            <a:off x="7973298" y="2943355"/>
            <a:ext cx="3304928" cy="2847845"/>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3" name="Date Placeholder 2"/>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4" name="Footer Placeholder 3"/>
          <p:cNvSpPr>
            <a:spLocks noGrp="1"/>
          </p:cNvSpPr>
          <p:nvPr>
            <p:ph type="ftr" sz="quarter" idx="11"/>
          </p:nvPr>
        </p:nvSpPr>
        <p:spPr>
          <a:ln>
            <a:headEnd type="none"/>
            <a:tailEnd type="none"/>
          </a:ln>
        </p:spPr>
        <p:txBody>
          <a:bodyPr wrap="square"/>
          <a:lstStyle/>
          <a:p>
            <a:pPr/>
            <a:endParaRPr lang="en-US" dirty="0"/>
          </a:p>
        </p:txBody>
      </p:sp>
      <p:sp>
        <p:nvSpPr>
          <p:cNvPr id="5" name="Slide Number Placeholder 4"/>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cSld name="3 Picture Column">
    <p:spTree>
      <p:nvGrpSpPr>
        <p:cNvPr id="1" name=""/>
        <p:cNvGrpSpPr/>
        <p:nvPr/>
      </p:nvGrpSpPr>
      <p:grpSpPr>
        <a:xfrm>
          <a:off x="0" y="0"/>
          <a:ext cx="0" cy="0"/>
          <a:chOff x="0" y="0"/>
          <a:chExt cx="0" cy="0"/>
        </a:xfrm>
      </p:grpSpPr>
      <p:pic>
        <p:nvPicPr>
          <p:cNvPr id="16" name="Picture 15"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30" name="Title 1"/>
          <p:cNvSpPr>
            <a:spLocks noGrp="1"/>
          </p:cNvSpPr>
          <p:nvPr>
            <p:ph type="title"/>
          </p:nvPr>
        </p:nvSpPr>
        <p:spPr>
          <a:xfrm>
            <a:off x="913774" y="610772"/>
            <a:ext cx="10364452" cy="1603922"/>
          </a:xfrm>
          <a:ln>
            <a:headEnd type="none"/>
            <a:tailEnd type="none"/>
          </a:ln>
        </p:spPr>
        <p:txBody>
          <a:bodyPr wrap="square"/>
          <a:lstStyle/>
          <a:p>
            <a:pPr/>
            <a:r>
              <a:rPr lang="en-US" dirty="0"/>
              <a:t>Click to edit Master title style</a:t>
            </a:r>
            <a:endParaRPr lang="en-US" dirty="0"/>
          </a:p>
        </p:txBody>
      </p:sp>
      <p:sp>
        <p:nvSpPr>
          <p:cNvPr id="19" name="Text Placeholder 2"/>
          <p:cNvSpPr>
            <a:spLocks noGrp="1"/>
          </p:cNvSpPr>
          <p:nvPr>
            <p:ph type="body" idx="1"/>
          </p:nvPr>
        </p:nvSpPr>
        <p:spPr>
          <a:xfrm>
            <a:off x="913774" y="4204820"/>
            <a:ext cx="3296409" cy="576262"/>
          </a:xfrm>
          <a:ln>
            <a:headEnd type="none"/>
            <a:tailEnd type="none"/>
          </a:ln>
        </p:spPr>
        <p:txBody>
          <a:bodyPr anchor="b" wrap="square">
            <a:noAutofit/>
          </a:bodyPr>
          <a:lstStyle>
            <a:lvl1pPr marL="0" indent="0" algn="ctr">
              <a:lnSpc>
                <a:spcPct val="85000"/>
              </a:lnSpc>
              <a:buNone/>
              <a:defRPr sz="22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20" name="Picture Placeholder 2"/>
          <p:cNvSpPr>
            <a:spLocks noChangeAspect="1" noGrp="1"/>
          </p:cNvSpPr>
          <p:nvPr>
            <p:ph type="pic" idx="15"/>
          </p:nvPr>
        </p:nvSpPr>
        <p:spPr>
          <a:xfrm>
            <a:off x="913774" y="2367093"/>
            <a:ext cx="3296409" cy="1524000"/>
          </a:xfrm>
          <a:prstGeom prst="roundRect">
            <a:avLst>
              <a:gd name="adj" fmla="val 9363"/>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normAutofit/>
          </a:bodyPr>
          <a:lstStyle>
            <a:lvl1pPr marL="0" indent="0" algn="ctr">
              <a:buNone/>
              <a:defRPr sz="1600" dirty="0"/>
            </a:lvl1pPr>
            <a:lvl2pPr marL="457200" indent="0">
              <a:buNone/>
              <a:defRPr sz="1600" dirty="0"/>
            </a:lvl2pPr>
            <a:lvl3pPr marL="914400" indent="0">
              <a:buNone/>
              <a:defRPr sz="1600" dirty="0"/>
            </a:lvl3pPr>
            <a:lvl4pPr marL="1371600" indent="0">
              <a:buNone/>
              <a:defRPr sz="1600" dirty="0"/>
            </a:lvl4pPr>
            <a:lvl5pPr marL="1828800" indent="0">
              <a:buNone/>
              <a:defRPr sz="1600" dirty="0"/>
            </a:lvl5pPr>
            <a:lvl6pPr marL="2286000" indent="0">
              <a:buNone/>
              <a:defRPr sz="1600" dirty="0"/>
            </a:lvl6pPr>
            <a:lvl7pPr marL="2743200" indent="0">
              <a:buNone/>
              <a:defRPr sz="1600" dirty="0"/>
            </a:lvl7pPr>
            <a:lvl8pPr marL="3200400" indent="0">
              <a:buNone/>
              <a:defRPr sz="1600" dirty="0"/>
            </a:lvl8pPr>
            <a:lvl9pPr marL="3657600" indent="0">
              <a:buNone/>
              <a:defRPr sz="1600" dirty="0"/>
            </a:lvl9pPr>
          </a:lstStyle>
          <a:p>
            <a:pPr/>
            <a:r>
              <a:rPr lang="en-US" dirty="0"/>
              <a:t>Click icon to add picture</a:t>
            </a:r>
            <a:endParaRPr lang="en-US" dirty="0"/>
          </a:p>
        </p:txBody>
      </p:sp>
      <p:sp>
        <p:nvSpPr>
          <p:cNvPr id="21" name="Text Placeholder 3"/>
          <p:cNvSpPr>
            <a:spLocks noGrp="1"/>
          </p:cNvSpPr>
          <p:nvPr>
            <p:ph type="body" sz="half" idx="18"/>
          </p:nvPr>
        </p:nvSpPr>
        <p:spPr>
          <a:xfrm>
            <a:off x="913774" y="4781082"/>
            <a:ext cx="3296409" cy="1010118"/>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22" name="Text Placeholder 4"/>
          <p:cNvSpPr>
            <a:spLocks noGrp="1"/>
          </p:cNvSpPr>
          <p:nvPr>
            <p:ph type="body" sz="quarter" idx="3"/>
          </p:nvPr>
        </p:nvSpPr>
        <p:spPr>
          <a:xfrm>
            <a:off x="4442759" y="4204820"/>
            <a:ext cx="3301828" cy="576262"/>
          </a:xfrm>
          <a:ln>
            <a:headEnd type="none"/>
            <a:tailEnd type="none"/>
          </a:ln>
        </p:spPr>
        <p:txBody>
          <a:bodyPr anchor="b" wrap="square">
            <a:noAutofit/>
          </a:bodyPr>
          <a:lstStyle>
            <a:lvl1pPr marL="0" indent="0" algn="ctr">
              <a:lnSpc>
                <a:spcPct val="85000"/>
              </a:lnSpc>
              <a:buNone/>
              <a:defRPr sz="22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23" name="Picture Placeholder 2"/>
          <p:cNvSpPr>
            <a:spLocks noChangeAspect="1" noGrp="1"/>
          </p:cNvSpPr>
          <p:nvPr>
            <p:ph type="pic" idx="21"/>
          </p:nvPr>
        </p:nvSpPr>
        <p:spPr>
          <a:xfrm>
            <a:off x="4441348" y="2367093"/>
            <a:ext cx="3303352" cy="1524000"/>
          </a:xfrm>
          <a:prstGeom prst="roundRect">
            <a:avLst>
              <a:gd name="adj" fmla="val 8841"/>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normAutofit/>
          </a:bodyPr>
          <a:lstStyle>
            <a:lvl1pPr marL="0" indent="0" algn="ctr">
              <a:buNone/>
              <a:defRPr sz="1600" dirty="0"/>
            </a:lvl1pPr>
            <a:lvl2pPr marL="457200" indent="0">
              <a:buNone/>
              <a:defRPr sz="1600" dirty="0"/>
            </a:lvl2pPr>
            <a:lvl3pPr marL="914400" indent="0">
              <a:buNone/>
              <a:defRPr sz="1600" dirty="0"/>
            </a:lvl3pPr>
            <a:lvl4pPr marL="1371600" indent="0">
              <a:buNone/>
              <a:defRPr sz="1600" dirty="0"/>
            </a:lvl4pPr>
            <a:lvl5pPr marL="1828800" indent="0">
              <a:buNone/>
              <a:defRPr sz="1600" dirty="0"/>
            </a:lvl5pPr>
            <a:lvl6pPr marL="2286000" indent="0">
              <a:buNone/>
              <a:defRPr sz="1600" dirty="0"/>
            </a:lvl6pPr>
            <a:lvl7pPr marL="2743200" indent="0">
              <a:buNone/>
              <a:defRPr sz="1600" dirty="0"/>
            </a:lvl7pPr>
            <a:lvl8pPr marL="3200400" indent="0">
              <a:buNone/>
              <a:defRPr sz="1600" dirty="0"/>
            </a:lvl8pPr>
            <a:lvl9pPr marL="3657600" indent="0">
              <a:buNone/>
              <a:defRPr sz="1600" dirty="0"/>
            </a:lvl9pPr>
          </a:lstStyle>
          <a:p>
            <a:pPr/>
            <a:r>
              <a:rPr lang="en-US" dirty="0"/>
              <a:t>Click icon to add picture</a:t>
            </a:r>
            <a:endParaRPr lang="en-US" dirty="0"/>
          </a:p>
        </p:txBody>
      </p:sp>
      <p:sp>
        <p:nvSpPr>
          <p:cNvPr id="24" name="Text Placeholder 3"/>
          <p:cNvSpPr>
            <a:spLocks noGrp="1"/>
          </p:cNvSpPr>
          <p:nvPr>
            <p:ph type="body" sz="half" idx="19"/>
          </p:nvPr>
        </p:nvSpPr>
        <p:spPr>
          <a:xfrm>
            <a:off x="4441348" y="4781080"/>
            <a:ext cx="3303352" cy="1010119"/>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25" name="Text Placeholder 4"/>
          <p:cNvSpPr>
            <a:spLocks noGrp="1"/>
          </p:cNvSpPr>
          <p:nvPr>
            <p:ph type="body" sz="quarter" idx="13"/>
          </p:nvPr>
        </p:nvSpPr>
        <p:spPr>
          <a:xfrm>
            <a:off x="7973298" y="4204820"/>
            <a:ext cx="3300681" cy="576262"/>
          </a:xfrm>
          <a:ln>
            <a:headEnd type="none"/>
            <a:tailEnd type="none"/>
          </a:ln>
        </p:spPr>
        <p:txBody>
          <a:bodyPr anchor="b" wrap="square">
            <a:noAutofit/>
          </a:bodyPr>
          <a:lstStyle>
            <a:lvl1pPr marL="0" indent="0" algn="ctr">
              <a:lnSpc>
                <a:spcPct val="85000"/>
              </a:lnSpc>
              <a:buNone/>
              <a:defRPr sz="22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26" name="Picture Placeholder 2"/>
          <p:cNvSpPr>
            <a:spLocks noChangeAspect="1" noGrp="1"/>
          </p:cNvSpPr>
          <p:nvPr>
            <p:ph type="pic" idx="22"/>
          </p:nvPr>
        </p:nvSpPr>
        <p:spPr>
          <a:xfrm>
            <a:off x="7973298" y="2367093"/>
            <a:ext cx="3304928" cy="1524000"/>
          </a:xfrm>
          <a:prstGeom prst="roundRect">
            <a:avLst>
              <a:gd name="adj" fmla="val 8841"/>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normAutofit/>
          </a:bodyPr>
          <a:lstStyle>
            <a:lvl1pPr marL="0" indent="0" algn="ctr">
              <a:buNone/>
              <a:defRPr sz="1600" dirty="0"/>
            </a:lvl1pPr>
            <a:lvl2pPr marL="457200" indent="0">
              <a:buNone/>
              <a:defRPr sz="1600" dirty="0"/>
            </a:lvl2pPr>
            <a:lvl3pPr marL="914400" indent="0">
              <a:buNone/>
              <a:defRPr sz="1600" dirty="0"/>
            </a:lvl3pPr>
            <a:lvl4pPr marL="1371600" indent="0">
              <a:buNone/>
              <a:defRPr sz="1600" dirty="0"/>
            </a:lvl4pPr>
            <a:lvl5pPr marL="1828800" indent="0">
              <a:buNone/>
              <a:defRPr sz="1600" dirty="0"/>
            </a:lvl5pPr>
            <a:lvl6pPr marL="2286000" indent="0">
              <a:buNone/>
              <a:defRPr sz="1600" dirty="0"/>
            </a:lvl6pPr>
            <a:lvl7pPr marL="2743200" indent="0">
              <a:buNone/>
              <a:defRPr sz="1600" dirty="0"/>
            </a:lvl7pPr>
            <a:lvl8pPr marL="3200400" indent="0">
              <a:buNone/>
              <a:defRPr sz="1600" dirty="0"/>
            </a:lvl8pPr>
            <a:lvl9pPr marL="3657600" indent="0">
              <a:buNone/>
              <a:defRPr sz="1600" dirty="0"/>
            </a:lvl9pPr>
          </a:lstStyle>
          <a:p>
            <a:pPr/>
            <a:r>
              <a:rPr lang="en-US" dirty="0"/>
              <a:t>Click icon to add picture</a:t>
            </a:r>
            <a:endParaRPr lang="en-US" dirty="0"/>
          </a:p>
        </p:txBody>
      </p:sp>
      <p:sp>
        <p:nvSpPr>
          <p:cNvPr id="27" name="Text Placeholder 3"/>
          <p:cNvSpPr>
            <a:spLocks noGrp="1"/>
          </p:cNvSpPr>
          <p:nvPr>
            <p:ph type="body" sz="half" idx="20"/>
          </p:nvPr>
        </p:nvSpPr>
        <p:spPr>
          <a:xfrm>
            <a:off x="7973173" y="4781078"/>
            <a:ext cx="3305053" cy="1010121"/>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3" name="Date Placeholder 2"/>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4" name="Footer Placeholder 3"/>
          <p:cNvSpPr>
            <a:spLocks noGrp="1"/>
          </p:cNvSpPr>
          <p:nvPr>
            <p:ph type="ftr" sz="quarter" idx="11"/>
          </p:nvPr>
        </p:nvSpPr>
        <p:spPr>
          <a:ln>
            <a:headEnd type="none"/>
            <a:tailEnd type="none"/>
          </a:ln>
        </p:spPr>
        <p:txBody>
          <a:bodyPr wrap="square"/>
          <a:lstStyle/>
          <a:p>
            <a:pPr/>
            <a:endParaRPr lang="en-US" dirty="0"/>
          </a:p>
        </p:txBody>
      </p:sp>
      <p:sp>
        <p:nvSpPr>
          <p:cNvPr id="5" name="Slide Number Placeholder 4"/>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cSld name="Title and Vertical Text">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ln>
            <a:headEnd type="none"/>
            <a:tailEnd type="none"/>
          </a:ln>
        </p:spPr>
        <p:txBody>
          <a:bodyPr wrap="square"/>
          <a:lstStyle/>
          <a:p>
            <a:pPr/>
            <a:r>
              <a:rPr lang="en-US" dirty="0"/>
              <a:t>Click to edit Master title style</a:t>
            </a:r>
            <a:endParaRPr lang="en-US" dirty="0"/>
          </a:p>
        </p:txBody>
      </p:sp>
      <p:sp>
        <p:nvSpPr>
          <p:cNvPr id="11" name="Vertical Text Placeholder 2"/>
          <p:cNvSpPr>
            <a:spLocks noGrp="1"/>
          </p:cNvSpPr>
          <p:nvPr>
            <p:ph type="body" orient="vert" sz="quarter" idx="13"/>
          </p:nvPr>
        </p:nvSpPr>
        <p:spPr>
          <a:xfrm>
            <a:off x="913775" y="2367093"/>
            <a:ext cx="10364452" cy="3424107"/>
          </a:xfrm>
          <a:ln>
            <a:headEnd type="none"/>
            <a:tailEnd type="none"/>
          </a:ln>
        </p:spPr>
        <p:txBody>
          <a:bodyPr vert="eaVert"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vertTitleAndTx">
  <p:cSld name="Vertical Title and Text">
    <p:spTree>
      <p:nvGrpSpPr>
        <p:cNvPr id="1" name=""/>
        <p:cNvGrpSpPr/>
        <p:nvPr/>
      </p:nvGrpSpPr>
      <p:grpSpPr>
        <a:xfrm>
          <a:off x="0" y="0"/>
          <a:ext cx="0" cy="0"/>
          <a:chOff x="0" y="0"/>
          <a:chExt cx="0" cy="0"/>
        </a:xfrm>
      </p:grpSpPr>
      <p:pic>
        <p:nvPicPr>
          <p:cNvPr id="9" name="Picture 8"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Vertical Title 1"/>
          <p:cNvSpPr>
            <a:spLocks noGrp="1"/>
          </p:cNvSpPr>
          <p:nvPr>
            <p:ph type="title" orient="vert"/>
          </p:nvPr>
        </p:nvSpPr>
        <p:spPr>
          <a:xfrm>
            <a:off x="8724900" y="609601"/>
            <a:ext cx="2553326" cy="5181599"/>
          </a:xfrm>
          <a:ln>
            <a:headEnd type="none"/>
            <a:tailEnd type="none"/>
          </a:ln>
        </p:spPr>
        <p:txBody>
          <a:bodyPr vert="eaVert" wrap="square"/>
          <a:lstStyle>
            <a:lvl1pPr algn="l"/>
          </a:lstStyle>
          <a:p>
            <a:pPr/>
            <a:r>
              <a:rPr lang="en-US" dirty="0"/>
              <a:t>Click to edit Master title style</a:t>
            </a:r>
            <a:endParaRPr lang="en-US" dirty="0"/>
          </a:p>
        </p:txBody>
      </p:sp>
      <p:sp>
        <p:nvSpPr>
          <p:cNvPr id="8" name="Vertical Text Placeholder 2"/>
          <p:cNvSpPr>
            <a:spLocks noGrp="1"/>
          </p:cNvSpPr>
          <p:nvPr>
            <p:ph type="body" orient="vert" sz="quarter" idx="13"/>
          </p:nvPr>
        </p:nvSpPr>
        <p:spPr>
          <a:xfrm>
            <a:off x="913775" y="609601"/>
            <a:ext cx="7658724" cy="5181599"/>
          </a:xfrm>
          <a:ln>
            <a:headEnd type="none"/>
            <a:tailEnd type="none"/>
          </a:ln>
        </p:spPr>
        <p:txBody>
          <a:bodyPr vert="eaVert"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Masters/_rels/slideMaster1.xml.rels>&#65279;<?xml version="1.0" encoding="utf-8" standalone="yes"?><Relationships xmlns="http://schemas.openxmlformats.org/package/2006/relationships"><Relationship Id="rId8" Type="http://schemas.openxmlformats.org/officeDocument/2006/relationships/slideLayout" Target="../slideLayouts/slideLayout8.xml" /><Relationship Id="rId13" Type="http://schemas.openxmlformats.org/officeDocument/2006/relationships/slideLayout" Target="../slideLayouts/slideLayout13.xml" /><Relationship Id="rId18" Type="http://schemas.openxmlformats.org/officeDocument/2006/relationships/theme" Target="../theme/theme1.xml" /><Relationship Id="rId3" Type="http://schemas.openxmlformats.org/officeDocument/2006/relationships/slideLayout" Target="../slideLayouts/slideLayout3.xml" /><Relationship Id="rId7" Type="http://schemas.openxmlformats.org/officeDocument/2006/relationships/slideLayout" Target="../slideLayouts/slideLayout7.xml" /><Relationship Id="rId12" Type="http://schemas.openxmlformats.org/officeDocument/2006/relationships/slideLayout" Target="../slideLayouts/slideLayout12.xml" /><Relationship Id="rId17" Type="http://schemas.openxmlformats.org/officeDocument/2006/relationships/slideLayout" Target="../slideLayouts/slideLayout17.xml" /><Relationship Id="rId2" Type="http://schemas.openxmlformats.org/officeDocument/2006/relationships/slideLayout" Target="../slideLayouts/slideLayout2.xml" /><Relationship Id="rId16" Type="http://schemas.openxmlformats.org/officeDocument/2006/relationships/slideLayout" Target="../slideLayouts/slideLayout16.xml" /><Relationship Id="rId1" Type="http://schemas.openxmlformats.org/officeDocument/2006/relationships/slideLayout" Target="../slideLayouts/slideLayout1.xml" /><Relationship Id="rId6" Type="http://schemas.openxmlformats.org/officeDocument/2006/relationships/slideLayout" Target="../slideLayouts/slideLayout6.xml" /><Relationship Id="rId11" Type="http://schemas.openxmlformats.org/officeDocument/2006/relationships/slideLayout" Target="../slideLayouts/slideLayout11.xml" /><Relationship Id="rId5" Type="http://schemas.openxmlformats.org/officeDocument/2006/relationships/slideLayout" Target="../slideLayouts/slideLayout5.xml" /><Relationship Id="rId15" Type="http://schemas.openxmlformats.org/officeDocument/2006/relationships/slideLayout" Target="../slideLayouts/slideLayout15.xml" /><Relationship Id="rId10" Type="http://schemas.openxmlformats.org/officeDocument/2006/relationships/slideLayout" Target="../slideLayouts/slideLayout10.xml" /><Relationship Id="rId19" Type="http://schemas.openxmlformats.org/officeDocument/2006/relationships/image" Target="../media/image1.png" /><Relationship Id="rId4" Type="http://schemas.openxmlformats.org/officeDocument/2006/relationships/slideLayout" Target="../slideLayouts/slideLayout4.xml" /><Relationship Id="rId9" Type="http://schemas.openxmlformats.org/officeDocument/2006/relationships/slideLayout" Target="../slideLayouts/slideLayout9.xml" /><Relationship Id="rId14" Type="http://schemas.openxmlformats.org/officeDocument/2006/relationships/slideLayout" Target="../slideLayouts/slideLayout14.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2">
        <a:schemeClr val="bg1"/>
      </p:bgRef>
    </p:bg>
    <p:spTree>
      <p:nvGrpSpPr>
        <p:cNvPr id="1" name=""/>
        <p:cNvGrpSpPr/>
        <p:nvPr/>
      </p:nvGrpSpPr>
      <p:grpSpPr>
        <a:xfrm>
          <a:off x="0" y="0"/>
          <a:ext cx="0" cy="0"/>
          <a:chOff x="0" y="0"/>
          <a:chExt cx="0" cy="0"/>
        </a:xfrm>
      </p:grpSpPr>
      <p:pic>
        <p:nvPicPr>
          <p:cNvPr id="1026" name="Picture 2" descr="\\DROBO-FS\QuickDrops\JB\PPTX NG\Droplets\LightingOverlay.png"/>
          <p:cNvPicPr>
            <a:picLocks noChangeAspect="1"/>
          </p:cNvPicPr>
          <p:nvPr/>
        </p:nvPicPr>
        <p:blipFill>
          <a:blip r:embed="rId19">
            <a:lum/>
          </a:blip>
          <a:srcRect/>
          <a:stretch>
            <a:fillRect/>
          </a:stretch>
        </p:blipFill>
        <p:spPr bwMode="auto">
          <a:xfrm>
            <a:off x="0" y="-1"/>
            <a:ext cx="12192003" cy="6858001"/>
          </a:xfrm>
          <a:prstGeom prst="rect">
            <a:avLst/>
          </a:prstGeom>
          <a:noFill/>
          <a:ln>
            <a:headEnd type="none"/>
            <a:tailEnd type="none"/>
          </a:ln>
        </p:spPr>
      </p:pic>
      <p:sp>
        <p:nvSpPr>
          <p:cNvPr id="2" name="Title Placeholder 1"/>
          <p:cNvSpPr>
            <a:spLocks noGrp="1"/>
          </p:cNvSpPr>
          <p:nvPr>
            <p:ph type="title"/>
          </p:nvPr>
        </p:nvSpPr>
        <p:spPr>
          <a:xfrm>
            <a:off x="913775" y="618517"/>
            <a:ext cx="10364451" cy="1596177"/>
          </a:xfrm>
          <a:prstGeom prst="rect">
            <a:avLst/>
          </a:prstGeom>
          <a:ln>
            <a:headEnd type="none"/>
            <a:tailEnd type="none"/>
          </a:ln>
        </p:spPr>
        <p:txBody>
          <a:bodyPr lIns="91440" tIns="45720" rIns="91440" bIns="45720" anchor="ctr" wrap="square">
            <a:normAutofit/>
          </a:bodyPr>
          <a:lstStyle/>
          <a:p>
            <a:pPr/>
            <a:r>
              <a:rPr lang="en-US" dirty="0"/>
              <a:t>Click to edit Master title style</a:t>
            </a:r>
            <a:endParaRPr lang="en-US" dirty="0"/>
          </a:p>
        </p:txBody>
      </p:sp>
      <p:sp>
        <p:nvSpPr>
          <p:cNvPr id="3" name="Text Placeholder 2"/>
          <p:cNvSpPr>
            <a:spLocks noGrp="1"/>
          </p:cNvSpPr>
          <p:nvPr>
            <p:ph type="body" idx="1"/>
          </p:nvPr>
        </p:nvSpPr>
        <p:spPr>
          <a:xfrm>
            <a:off x="913775" y="2367093"/>
            <a:ext cx="10364452" cy="3424107"/>
          </a:xfrm>
          <a:prstGeom prst="rect">
            <a:avLst/>
          </a:prstGeom>
          <a:ln>
            <a:headEnd type="none"/>
            <a:tailEnd type="none"/>
          </a:ln>
        </p:spPr>
        <p:txBody>
          <a:bodyPr lIns="91440" tIns="45720" rIns="91440" bIns="45720" wrap="square">
            <a:normAutofit/>
          </a:bodyPr>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Date Placeholder 3"/>
          <p:cNvSpPr>
            <a:spLocks noGrp="1"/>
          </p:cNvSpPr>
          <p:nvPr>
            <p:ph type="dt" sz="half" idx="2"/>
          </p:nvPr>
        </p:nvSpPr>
        <p:spPr>
          <a:xfrm>
            <a:off x="7678737" y="5883275"/>
            <a:ext cx="2743200" cy="365125"/>
          </a:xfrm>
          <a:prstGeom prst="rect">
            <a:avLst/>
          </a:prstGeom>
          <a:ln>
            <a:headEnd type="none"/>
            <a:tailEnd type="none"/>
          </a:ln>
        </p:spPr>
        <p:txBody>
          <a:bodyPr lIns="91440" tIns="45720" rIns="91440" bIns="45720" anchor="ctr" wrap="square"/>
          <a:lstStyle>
            <a:lvl1pPr algn="r">
              <a:defRPr sz="1000" dirty="0">
                <a:solidFill>
                  <a:schemeClr val="tx1"/>
                </a:solidFill>
              </a:defRPr>
            </a:lvl1pPr>
          </a:lstStyle>
          <a:p>
            <a:pPr/>
            <a:fld id="{1443A8BD-6C61-4B10-B8B2-2A14785BB836}" type="datetimeFigureOut">
              <a:rPr lang="en-US" dirty="0"/>
              <a:t>8/19/2024</a:t>
            </a:fld>
            <a:endParaRPr lang="en-US" dirty="0"/>
          </a:p>
        </p:txBody>
      </p:sp>
      <p:sp>
        <p:nvSpPr>
          <p:cNvPr id="5" name="Footer Placeholder 4"/>
          <p:cNvSpPr>
            <a:spLocks noGrp="1"/>
          </p:cNvSpPr>
          <p:nvPr>
            <p:ph type="ftr" sz="quarter" idx="3"/>
          </p:nvPr>
        </p:nvSpPr>
        <p:spPr>
          <a:xfrm>
            <a:off x="913774" y="5883275"/>
            <a:ext cx="6672887" cy="365125"/>
          </a:xfrm>
          <a:prstGeom prst="rect">
            <a:avLst/>
          </a:prstGeom>
          <a:ln>
            <a:headEnd type="none"/>
            <a:tailEnd type="none"/>
          </a:ln>
        </p:spPr>
        <p:txBody>
          <a:bodyPr lIns="91440" tIns="45720" rIns="91440" bIns="45720" anchor="ctr" wrap="square"/>
          <a:lstStyle>
            <a:lvl1pPr algn="l">
              <a:defRPr sz="1000" dirty="0">
                <a:solidFill>
                  <a:schemeClr val="tx1"/>
                </a:solidFill>
              </a:defRPr>
            </a:lvl1pPr>
          </a:lstStyle>
          <a:p>
            <a:pPr/>
            <a:endParaRPr lang="en-US" dirty="0"/>
          </a:p>
        </p:txBody>
      </p:sp>
      <p:sp>
        <p:nvSpPr>
          <p:cNvPr id="6" name="Slide Number Placeholder 5"/>
          <p:cNvSpPr>
            <a:spLocks noGrp="1"/>
          </p:cNvSpPr>
          <p:nvPr>
            <p:ph type="sldNum" sz="quarter" idx="4"/>
          </p:nvPr>
        </p:nvSpPr>
        <p:spPr>
          <a:xfrm>
            <a:off x="10514011" y="5883275"/>
            <a:ext cx="764215" cy="365125"/>
          </a:xfrm>
          <a:prstGeom prst="rect">
            <a:avLst/>
          </a:prstGeom>
          <a:ln>
            <a:headEnd type="none"/>
            <a:tailEnd type="none"/>
          </a:ln>
        </p:spPr>
        <p:txBody>
          <a:bodyPr lIns="91440" tIns="45720" rIns="91440" bIns="45720" anchor="ctr" wrap="square"/>
          <a:lstStyle>
            <a:lvl1pPr algn="r">
              <a:defRPr sz="1000" dirty="0">
                <a:solidFill>
                  <a:schemeClr val="tx1"/>
                </a:solidFill>
              </a:defRPr>
            </a:lvl1pPr>
          </a:lstStyle>
          <a:p>
            <a:pPr/>
            <a:fld id="{1CDC8439-B8AA-4C89-8ED8-41EB677F3D52}" type="slidenum">
              <a:rPr lang="en-US" dirty="0"/>
              <a:t>‹#›</a:t>
            </a:fld>
            <a:endParaRPr lang="en-US" dirty="0"/>
          </a:p>
        </p:txBody>
      </p:sp>
      <p:sp>
        <p:nvSpPr>
          <p:cNvPr id="1027" name="SyncfusionLicense"/>
          <p:cNvSpPr txBox="1">
            <a:spLocks noChangeArrowheads="1"/>
          </p:cNvSpPr>
          <p:nvPr/>
        </p:nvSpPr>
        <p:spPr>
          <a:xfrm rot="19980000">
            <a:off x="3206750" y="3111500"/>
            <a:ext cx="5778500" cy="635000"/>
          </a:xfrm>
          <a:prstGeom prst="rect">
            <a:avLst/>
          </a:prstGeom>
          <a:ln>
            <a:headEnd type="none"/>
            <a:tailEnd type="none"/>
          </a:ln>
        </p:spPr>
        <p:txBody>
          <a:bodyPr anchor="ctr" wrap="square">
            <a:spAutoFit/>
          </a:bodyPr>
          <a:lstStyle/>
          <a:p>
            <a:pPr algn="ctr" defTabSz="457200">
              <a:defRPr sz="1800" dirty="0">
                <a:solidFill>
                  <a:srgbClr val="FF0000"/>
                </a:solidFill>
              </a:defRPr>
            </a:pPr>
            <a:r>
              <a:rPr/>
              <a:t>Created with a trial version of Syncfusion PowerPoint library</a:t>
            </a:r>
          </a:p>
        </p:txBody>
      </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 id="2147483674" r:id="rId14"/>
    <p:sldLayoutId id="2147483675" r:id="rId15"/>
    <p:sldLayoutId id="2147483676" r:id="rId16"/>
    <p:sldLayoutId id="2147483677" r:id="rId17"/>
  </p:sldLayoutIdLst>
  <p:txStyles>
    <p:titleStyle>
      <a:lvl1pPr rtl="0" algn="ctr" defTabSz="914400">
        <a:lnSpc>
          <a:spcPct val="90000"/>
        </a:lnSpc>
        <a:spcBef>
          <a:spcPct val="0"/>
        </a:spcBef>
        <a:buNone/>
        <a:defRPr sz="3600" cap="all" kern="1200" dirty="0">
          <a:solidFill>
            <a:schemeClr val="tx1"/>
          </a:solidFill>
          <a:effectLst/>
          <a:latin typeface="+mj-lt"/>
          <a:ea typeface="+mj-ea"/>
          <a:cs typeface="+mj-cs"/>
        </a:defRPr>
      </a:lvl1pPr>
    </p:titleStyle>
    <p:bodyStyle>
      <a:lvl1pPr marL="228600" indent="-228600" rtl="0" algn="l" defTabSz="914400">
        <a:lnSpc>
          <a:spcPct val="120000"/>
        </a:lnSpc>
        <a:spcBef>
          <a:spcPts val="1000"/>
        </a:spcBef>
        <a:buClr>
          <a:schemeClr val="tx1"/>
        </a:buClr>
        <a:buFont typeface="Arial"/>
        <a:buChar char="•"/>
        <a:defRPr sz="2000" cap="all" kern="1200" dirty="0">
          <a:solidFill>
            <a:schemeClr val="tx1"/>
          </a:solidFill>
          <a:effectLst/>
          <a:latin typeface="+mn-lt"/>
          <a:ea typeface="+mn-ea"/>
          <a:cs typeface="+mn-cs"/>
        </a:defRPr>
      </a:lvl1pPr>
      <a:lvl2pPr marL="685800" indent="-228600" rtl="0" algn="l" defTabSz="914400">
        <a:lnSpc>
          <a:spcPct val="120000"/>
        </a:lnSpc>
        <a:spcBef>
          <a:spcPts val="500"/>
        </a:spcBef>
        <a:buClr>
          <a:schemeClr val="tx1"/>
        </a:buClr>
        <a:buFont typeface="Arial"/>
        <a:buChar char="•"/>
        <a:defRPr sz="1800" cap="all" kern="1200" dirty="0">
          <a:solidFill>
            <a:schemeClr val="tx1"/>
          </a:solidFill>
          <a:effectLst/>
          <a:latin typeface="+mn-lt"/>
          <a:ea typeface="+mn-ea"/>
          <a:cs typeface="+mn-cs"/>
        </a:defRPr>
      </a:lvl2pPr>
      <a:lvl3pPr marL="1143000" indent="-228600" rtl="0" algn="l" defTabSz="914400">
        <a:lnSpc>
          <a:spcPct val="120000"/>
        </a:lnSpc>
        <a:spcBef>
          <a:spcPts val="500"/>
        </a:spcBef>
        <a:buClr>
          <a:schemeClr val="tx1"/>
        </a:buClr>
        <a:buFont typeface="Arial"/>
        <a:buChar char="•"/>
        <a:defRPr sz="1600" cap="all" kern="1200" dirty="0">
          <a:solidFill>
            <a:schemeClr val="tx1"/>
          </a:solidFill>
          <a:effectLst/>
          <a:latin typeface="+mn-lt"/>
          <a:ea typeface="+mn-ea"/>
          <a:cs typeface="+mn-cs"/>
        </a:defRPr>
      </a:lvl3pPr>
      <a:lvl4pPr marL="16002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4pPr>
      <a:lvl5pPr marL="20574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5pPr>
      <a:lvl6pPr marL="25146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6pPr>
      <a:lvl7pPr marL="29718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7pPr>
      <a:lvl8pPr marL="34290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8pPr>
      <a:lvl9pPr marL="38862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9pPr>
    </p:bodyStyle>
    <p:otherStyle>
      <a:defPPr defTabSz="914400">
        <a:defRPr lang="en-US" dirty="0"/>
      </a:defPPr>
      <a:lvl1pPr marL="0" rtl="0" algn="l" defTabSz="914400">
        <a:defRPr sz="1800" kern="1200" dirty="0">
          <a:solidFill>
            <a:schemeClr val="tx1"/>
          </a:solidFill>
          <a:latin typeface="+mn-lt"/>
          <a:ea typeface="+mn-ea"/>
          <a:cs typeface="+mn-cs"/>
        </a:defRPr>
      </a:lvl1pPr>
      <a:lvl2pPr marL="457200" rtl="0" algn="l" defTabSz="914400">
        <a:defRPr sz="1800" kern="1200" dirty="0">
          <a:solidFill>
            <a:schemeClr val="tx1"/>
          </a:solidFill>
          <a:latin typeface="+mn-lt"/>
          <a:ea typeface="+mn-ea"/>
          <a:cs typeface="+mn-cs"/>
        </a:defRPr>
      </a:lvl2pPr>
      <a:lvl3pPr marL="914400" rtl="0" algn="l" defTabSz="914400">
        <a:defRPr sz="1800" kern="1200" dirty="0">
          <a:solidFill>
            <a:schemeClr val="tx1"/>
          </a:solidFill>
          <a:latin typeface="+mn-lt"/>
          <a:ea typeface="+mn-ea"/>
          <a:cs typeface="+mn-cs"/>
        </a:defRPr>
      </a:lvl3pPr>
      <a:lvl4pPr marL="1371600" rtl="0" algn="l" defTabSz="914400">
        <a:defRPr sz="1800" kern="1200" dirty="0">
          <a:solidFill>
            <a:schemeClr val="tx1"/>
          </a:solidFill>
          <a:latin typeface="+mn-lt"/>
          <a:ea typeface="+mn-ea"/>
          <a:cs typeface="+mn-cs"/>
        </a:defRPr>
      </a:lvl4pPr>
      <a:lvl5pPr marL="1828800" rtl="0" algn="l" defTabSz="914400">
        <a:defRPr sz="1800" kern="1200" dirty="0">
          <a:solidFill>
            <a:schemeClr val="tx1"/>
          </a:solidFill>
          <a:latin typeface="+mn-lt"/>
          <a:ea typeface="+mn-ea"/>
          <a:cs typeface="+mn-cs"/>
        </a:defRPr>
      </a:lvl5pPr>
      <a:lvl6pPr marL="2286000" rtl="0" algn="l" defTabSz="914400">
        <a:defRPr sz="1800" kern="1200" dirty="0">
          <a:solidFill>
            <a:schemeClr val="tx1"/>
          </a:solidFill>
          <a:latin typeface="+mn-lt"/>
          <a:ea typeface="+mn-ea"/>
          <a:cs typeface="+mn-cs"/>
        </a:defRPr>
      </a:lvl6pPr>
      <a:lvl7pPr marL="2743200" rtl="0" algn="l" defTabSz="914400">
        <a:defRPr sz="1800" kern="1200" dirty="0">
          <a:solidFill>
            <a:schemeClr val="tx1"/>
          </a:solidFill>
          <a:latin typeface="+mn-lt"/>
          <a:ea typeface="+mn-ea"/>
          <a:cs typeface="+mn-cs"/>
        </a:defRPr>
      </a:lvl7pPr>
      <a:lvl8pPr marL="3200400" rtl="0" algn="l" defTabSz="914400">
        <a:defRPr sz="1800" kern="1200" dirty="0">
          <a:solidFill>
            <a:schemeClr val="tx1"/>
          </a:solidFill>
          <a:latin typeface="+mn-lt"/>
          <a:ea typeface="+mn-ea"/>
          <a:cs typeface="+mn-cs"/>
        </a:defRPr>
      </a:lvl8pPr>
      <a:lvl9pPr marL="3657600" rtl="0" algn="l" defTabSz="914400">
        <a:defRPr sz="1800" kern="1200" dirty="0">
          <a:solidFill>
            <a:schemeClr val="tx1"/>
          </a:solidFill>
          <a:latin typeface="+mn-lt"/>
          <a:ea typeface="+mn-ea"/>
          <a:cs typeface="+mn-cs"/>
        </a:defRPr>
      </a:lvl9pPr>
    </p:otherStyle>
  </p:txStyles>
</p:sldMaster>
</file>

<file path=ppt/slides/_rels/slide1.xml.rels>&#65279;<?xml version="1.0" encoding="utf-8" standalone="yes"?><Relationships xmlns="http://schemas.openxmlformats.org/package/2006/relationships"><Relationship Id="rId3" Type="http://schemas.openxmlformats.org/officeDocument/2006/relationships/hyperlink" Target="https://www.syncfusion.com/account/claim-license-key?pl=ZmlsZWZvcm1hdHM=&amp;vs=MjYuMi45" TargetMode="External" /><Relationship Id="rId1" Type="http://schemas.openxmlformats.org/officeDocument/2006/relationships/slideLayout" Target="../slideLayouts/slideLayout1.xml" /><Relationship Id="rId2" Type="http://schemas.openxmlformats.org/officeDocument/2006/relationships/image" Target="../media/image4.png" /></Relationships>
</file>

<file path=ppt/slides/_rels/slide3.xml.rels>&#65279;<?xml version="1.0" encoding="utf-8" standalone="yes"?><Relationships xmlns="http://schemas.openxmlformats.org/package/2006/relationships"><Relationship Id="rId2" Type="http://schemas.openxmlformats.org/officeDocument/2006/relationships/image" Target="../media/image4.png" /><Relationship Id="rId1" Type="http://schemas.openxmlformats.org/officeDocument/2006/relationships/slideLayout" Target="../slideLayouts/slideLayout3.xml" /></Relationships>
</file>

<file path=ppt/slides/_rels/slide4.xml.rels>&#65279;<?xml version="1.0" encoding="utf-8" standalone="yes"?><Relationships xmlns="http://schemas.openxmlformats.org/package/2006/relationships"><Relationship Id="rId3" Type="http://schemas.openxmlformats.org/officeDocument/2006/relationships/hyperlink" Target="https://www.syncfusion.com/account/claim-license-key?pl=ZmlsZWZvcm1hdHM=&amp;vs=MjYuMi45" TargetMode="External" /><Relationship Id="rId1" Type="http://schemas.openxmlformats.org/officeDocument/2006/relationships/slideLayout" Target="../slideLayouts/slideLayout2.xml" /><Relationship Id="rId2" Type="http://schemas.openxmlformats.org/officeDocument/2006/relationships/image" Target="../media/image4.png" /></Relationships>
</file>

<file path=ppt/slides/_rels/slide5.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2.xml" /></Relationships>
</file>

<file path=ppt/slides/_rels/slide6.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3.xml" /></Relationships>
</file>

<file path=ppt/slides/_rels/slide7.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4.xml" /></Relationships>
</file>

<file path=ppt/slides/_rels/slide8.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5.xml" /></Relationships>
</file>

<file path=ppt/slides/_rels/slide9.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6.xml" /></Relationships>
</file>

<file path=ppt/slides/_rels/slide10.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7.xml" /></Relationships>
</file>

<file path=ppt/slides/_rels/slide11.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8.xml" /></Relationships>
</file>

<file path=ppt/slides/_rels/slide12.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9.xml" /></Relationships>
</file>

<file path=ppt/slides/_rels/slide13.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10.xm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751012" y="1300785"/>
            <a:ext cx="8689976" cy="2128215"/>
          </a:xfrm>
          <a:ln>
            <a:headEnd type="none"/>
            <a:tailEnd type="none"/>
          </a:ln>
        </p:spPr>
        <p:txBody>
          <a:bodyPr wrap="square"/>
          <a:lstStyle/>
          <a:p>
            <a:pPr defTabSz="914400"/>
            <a:r>
              <a:rPr lang="en-US" cap="none" dirty="0"/>
              <a:t>The Tragic Tale of Antony and Cleopatra</a:t>
            </a:r>
          </a:p>
        </p:txBody>
      </p:sp>
      <p:sp>
        <p:nvSpPr>
          <p:cNvPr id="3" name="Subtitle 2"/>
          <p:cNvSpPr>
            <a:spLocks noGrp="1"/>
          </p:cNvSpPr>
          <p:nvPr>
            <p:ph type="subTitle" idx="1"/>
          </p:nvPr>
        </p:nvSpPr>
        <p:spPr>
          <a:xfrm>
            <a:off x="1751012" y="3517900"/>
            <a:ext cx="8689976" cy="3238500"/>
          </a:xfrm>
          <a:ln>
            <a:headEnd type="none"/>
            <a:tailEnd type="none"/>
          </a:ln>
        </p:spPr>
        <p:txBody>
          <a:bodyPr wrap="square">
            <a:normAutofit/>
          </a:bodyPr>
          <a:lstStyle/>
          <a:p>
            <a:pPr defTabSz="914400"/>
            <a:r>
              <a:rPr lang="en-US" sz="1000" cap="none" dirty="0"/>
              <a:t>Taking this Shakespeare play - Antony and Cleopatra Quiz can be a great way to test your knowledge and understanding of one of the most famous plays in the English language. This quiz will help you to identify the key themes, characters, and plot points of the play, as well as to deepen your appreciation of Shakespeare's writing style and use of language.By taking this quiz, you will also be able to improve your critical thinking skills and develop your ability to analyze complex literary works. This can be particularly useful if you are a student of literature or if you are interested in pursuing a career in the arts.Overall, taking this Shakespeare play - Antony and Cleopatra Quiz is a fun and engaging way to learn more about one of the greatest plays in the English language. Whether you are a fan of Shakespeare or simply looking to expand your knowledge of classic literature, this quiz is sure to provide you with a challenging and rewarding experience.</a:t>
            </a:r>
          </a:p>
        </p:txBody>
      </p:sp>
      <p:pic>
        <p:nvPicPr>
          <p:cNvPr id="4" name="Picture 3"/>
          <p:cNvPicPr>
            <a:picLocks noChangeAspect="1"/>
          </p:cNvPicPr>
          <p:nvPr/>
        </p:nvPicPr>
        <p:blipFill>
          <a:blip r:embed="rId2">
            <a:lum/>
          </a:blip>
          <a:srcRect/>
          <a:stretch>
            <a:fillRect/>
          </a:stretch>
        </p:blipFill>
        <p:spPr>
          <a:xfrm>
            <a:off x="5648325" y="569964"/>
            <a:ext cx="895350" cy="609600"/>
          </a:xfrm>
          <a:prstGeom prst="rect">
            <a:avLst/>
          </a:prstGeom>
          <a:ln>
            <a:headEnd type="none"/>
            <a:tailEnd type="none"/>
          </a:ln>
        </p:spPr>
      </p:pic>
      <p:sp>
        <p:nvSpPr>
          <p:cNvPr id="5" name="SyncfusionLicense"/>
          <p:cNvSpPr txBox="1">
            <a:spLocks noChangeArrowheads="1"/>
          </p:cNvSpPr>
          <p:nvPr/>
        </p:nvSpPr>
        <p:spPr>
          <a:xfrm rot="0">
            <a:off x="0" y="5715000"/>
            <a:ext cx="12192000" cy="1143000"/>
          </a:xfrm>
          <a:prstGeom prst="rect">
            <a:avLst/>
          </a:prstGeom>
          <a:solidFill>
            <a:srgbClr val="FFFFFF"/>
          </a:solidFill>
          <a:ln>
            <a:headEnd type="none"/>
            <a:tailEnd type="none"/>
          </a:ln>
        </p:spPr>
        <p:txBody>
          <a:bodyPr anchor="ctr" wrap="square">
            <a:spAutoFit/>
          </a:bodyPr>
          <a:lstStyle/>
          <a:p>
            <a:pPr algn="ctr" defTabSz="457200">
              <a:defRPr sz="1800" dirty="0">
                <a:solidFill>
                  <a:srgbClr val="FF0000"/>
                </a:solidFill>
              </a:defRPr>
            </a:pPr>
            <a:r>
              <a:rPr/>
              <a:t>Created with a trial version of Syncfusion PowerPoint library or registered the wrong key in your application. Click </a:t>
            </a:r>
            <a:r>
              <a:rPr dirty="0">
                <a:solidFill>
                  <a:srgbClr val="0000FF"/>
                </a:solidFill>
                <a:hlinkClick r:id="rId3" action="ppaction://hlinkfile">
                  <a:extLst>
                    <a:ext uri="{A12FA001-AC4F-418D-AE19-62706E023703}">
                      <ahyp:hlinkClr xmlns:ahyp="http://schemas.microsoft.com/office/drawing/2018/hyperlinkcolor" val="tx"/>
                    </a:ext>
                  </a:extLst>
                </a:hlinkClick>
              </a:rPr>
              <a:t>here</a:t>
            </a:r>
            <a:r>
              <a:rPr/>
              <a:t> to obtain the valid key.</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ln>
            <a:headEnd type="none"/>
            <a:tailEnd type="none"/>
          </a:ln>
        </p:spPr>
        <p:txBody>
          <a:bodyPr wrap="square"/>
          <a:lstStyle/>
          <a:p>
            <a:pPr defTabSz="914400"/>
            <a:r>
              <a:rPr lang="en-US" dirty="0"/>
              <a:t>Thank YOU FOR PLAYING</a:t>
            </a:r>
          </a:p>
        </p:txBody>
      </p:sp>
      <p:sp>
        <p:nvSpPr>
          <p:cNvPr id="5" name="Text Placeholder 4"/>
          <p:cNvSpPr>
            <a:spLocks noGrp="1"/>
          </p:cNvSpPr>
          <p:nvPr>
            <p:ph type="body" idx="1"/>
          </p:nvPr>
        </p:nvSpPr>
        <p:spPr>
          <a:ln>
            <a:headEnd type="none"/>
            <a:tailEnd type="none"/>
          </a:ln>
        </p:spPr>
        <p:txBody>
          <a:bodyPr wrap="square"/>
          <a:lstStyle/>
          <a:p>
            <a:pPr defTabSz="914400"/>
            <a:endParaRPr lang="en-US" dirty="0"/>
          </a:p>
        </p:txBody>
      </p:sp>
      <p:pic>
        <p:nvPicPr>
          <p:cNvPr id="6" name="Picture 5"/>
          <p:cNvPicPr>
            <a:picLocks noChangeAspect="1"/>
          </p:cNvPicPr>
          <p:nvPr/>
        </p:nvPicPr>
        <p:blipFill>
          <a:blip r:embed="rId2">
            <a:lum/>
          </a:blip>
          <a:srcRect/>
          <a:stretch>
            <a:fillRect/>
          </a:stretch>
        </p:blipFill>
        <p:spPr>
          <a:xfrm>
            <a:off x="10382250" y="618517"/>
            <a:ext cx="895350" cy="609600"/>
          </a:xfrm>
          <a:prstGeom prst="rect">
            <a:avLst/>
          </a:prstGeom>
          <a:ln>
            <a:headEnd type="none"/>
            <a:tailEnd type="none"/>
          </a:ln>
        </p:spPr>
      </p:pic>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913775" y="618518"/>
            <a:ext cx="10364451" cy="609600"/>
          </a:xfrm>
          <a:ln>
            <a:headEnd type="none"/>
            <a:tailEnd type="none"/>
          </a:ln>
        </p:spPr>
        <p:txBody>
          <a:bodyPr wrap="square"/>
          <a:lstStyle/>
          <a:p>
            <a:pPr defTabSz="914400"/>
            <a:r>
              <a:rPr lang="en-US" dirty="0"/>
              <a:t>ANSWER KEY</a:t>
            </a:r>
          </a:p>
        </p:txBody>
      </p:sp>
      <p:sp>
        <p:nvSpPr>
          <p:cNvPr id="5" name="Content Placeholder 4"/>
          <p:cNvSpPr>
            <a:spLocks noGrp="1"/>
          </p:cNvSpPr>
          <p:nvPr>
            <p:ph sz="quarter" idx="13"/>
          </p:nvPr>
        </p:nvSpPr>
        <p:spPr>
          <a:xfrm>
            <a:off x="913774" y="1282700"/>
            <a:ext cx="10363826" cy="5448300"/>
          </a:xfrm>
          <a:ln>
            <a:headEnd type="none"/>
            <a:tailEnd type="none"/>
          </a:ln>
        </p:spPr>
        <p:txBody>
          <a:bodyPr numCol="2" wrap="square">
            <a:normAutofit/>
          </a:bodyPr>
          <a:lstStyle/>
          <a:p>
            <a:pPr marL="0" indent="0" defTabSz="914400">
              <a:buNone/>
            </a:pPr>
            <a:r>
              <a:rPr lang="en-US" sz="1000" cap="none" dirty="0"/>
              <a:t>1. Who is the protagonist of the play?
[C] Antony
2. Who played the role of Cleopatra in the 1963 film adaptation?
[B] Elizabeth Taylor
3. What is the name of the battle in which Antony and Cleopatra are defeated?
[C] Battle of Actium
4. Who wrote the music for the 1963 film adaptation of the play?
[B] Alex North
5. What is the setting of the play?
[A] Egypt
6. Who is Cleopatra's loyal servant?
[A] Charmian
7. What is the name of the character who betrays Antony and joins Octavius?
[B] Dolabella
8. Who is Antony's closest friend and advisor?
[A] Enobarbus
9. Who becomes the sole ruler of Rome after Antony's death?
[D] Octavius
</a:t>
            </a:r>
            <a:endParaRPr lang="en-US" sz="1000" cap="none" dirty="0"/>
          </a:p>
        </p:txBody>
      </p:sp>
      <p:pic>
        <p:nvPicPr>
          <p:cNvPr id="6" name="Picture 5"/>
          <p:cNvPicPr>
            <a:picLocks noChangeAspect="1"/>
          </p:cNvPicPr>
          <p:nvPr/>
        </p:nvPicPr>
        <p:blipFill>
          <a:blip r:embed="rId2">
            <a:lum/>
          </a:blip>
          <a:srcRect/>
          <a:stretch>
            <a:fillRect/>
          </a:stretch>
        </p:blipFill>
        <p:spPr>
          <a:xfrm>
            <a:off x="10382250" y="618517"/>
            <a:ext cx="895350" cy="609600"/>
          </a:xfrm>
          <a:prstGeom prst="rect">
            <a:avLst/>
          </a:prstGeom>
          <a:ln>
            <a:headEnd type="none"/>
            <a:tailEnd type="none"/>
          </a:ln>
        </p:spPr>
      </p:pic>
      <p:sp>
        <p:nvSpPr>
          <p:cNvPr id="7" name="SyncfusionLicense"/>
          <p:cNvSpPr txBox="1">
            <a:spLocks noChangeArrowheads="1"/>
          </p:cNvSpPr>
          <p:nvPr/>
        </p:nvSpPr>
        <p:spPr>
          <a:xfrm rot="0">
            <a:off x="0" y="5715000"/>
            <a:ext cx="12192000" cy="1143000"/>
          </a:xfrm>
          <a:prstGeom prst="rect">
            <a:avLst/>
          </a:prstGeom>
          <a:solidFill>
            <a:srgbClr val="FFFFFF"/>
          </a:solidFill>
          <a:ln>
            <a:headEnd type="none"/>
            <a:tailEnd type="none"/>
          </a:ln>
        </p:spPr>
        <p:txBody>
          <a:bodyPr anchor="ctr" wrap="square">
            <a:spAutoFit/>
          </a:bodyPr>
          <a:lstStyle/>
          <a:p>
            <a:pPr algn="ctr" defTabSz="457200">
              <a:defRPr sz="1800" dirty="0">
                <a:solidFill>
                  <a:srgbClr val="FF0000"/>
                </a:solidFill>
              </a:defRPr>
            </a:pPr>
            <a:r>
              <a:rPr/>
              <a:t>Created with a trial version of Syncfusion PowerPoint library or registered the wrong key in your application. Click </a:t>
            </a:r>
            <a:r>
              <a:rPr dirty="0">
                <a:solidFill>
                  <a:srgbClr val="0000FF"/>
                </a:solidFill>
                <a:hlinkClick r:id="rId3" action="ppaction://hlinkfile">
                  <a:extLst>
                    <a:ext uri="{A12FA001-AC4F-418D-AE19-62706E023703}">
                      <ahyp:hlinkClr xmlns:ahyp="http://schemas.microsoft.com/office/drawing/2018/hyperlinkcolor" val="tx"/>
                    </a:ext>
                  </a:extLst>
                </a:hlinkClick>
              </a:rPr>
              <a:t>here</a:t>
            </a:r>
            <a:r>
              <a:rPr/>
              <a:t> to obtain the valid key.</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1. Who is the protagonist of the play?</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2. Who played the role of Cleopatra in the 1963 film adaptation?</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3. What is the name of the battle in which Antony and Cleopatra are defeated?</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4. Who wrote the music for the 1963 film adaptation of the play?</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5. What is the setting of the play?</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6. Who is Cleopatra's loyal servant?</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7. What is the name of the character who betrays Antony and joins Octavius?</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8. Who is Antony's closest friend and advisor?</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9. Who becomes the sole ruler of Rome after Antony's death?</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theme/theme1.xml><?xml version="1.0" encoding="utf-8"?>
<a:theme xmlns:a="http://schemas.openxmlformats.org/drawingml/2006/main" name="Droplet">
  <a:themeElements>
    <a:clrScheme name="Droplet">
      <a:dk1>
        <a:srgbClr val="000000"/>
      </a:dk1>
      <a:lt1>
        <a:srgbClr val="ffffff"/>
      </a:lt1>
      <a:dk2>
        <a:srgbClr val="355071"/>
      </a:dk2>
      <a:lt2>
        <a:srgbClr val="AABED7"/>
      </a:lt2>
      <a:accent1>
        <a:srgbClr val="2FA3EE"/>
      </a:accent1>
      <a:accent2>
        <a:srgbClr val="4BCAAD"/>
      </a:accent2>
      <a:accent3>
        <a:srgbClr val="86C157"/>
      </a:accent3>
      <a:accent4>
        <a:srgbClr val="D99C3F"/>
      </a:accent4>
      <a:accent5>
        <a:srgbClr val="CE6633"/>
      </a:accent5>
      <a:accent6>
        <a:srgbClr val="A35DD1"/>
      </a:accent6>
      <a:hlink>
        <a:srgbClr val="56BCFE"/>
      </a:hlink>
      <a:folHlink>
        <a:srgbClr val="97C5E3"/>
      </a:folHlink>
    </a:clrScheme>
    <a:fontScheme name="Droplet">
      <a:majorFont>
        <a:latin typeface="Tw Cen M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Tw Cen MT"/>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Droplet">
      <a:fillStyleLst>
        <a:solidFill>
          <a:schemeClr val="phClr"/>
        </a:solidFill>
        <a:solidFill>
          <a:schemeClr val="phClr">
            <a:tint val="69000"/>
            <a:satMod val="105000"/>
            <a:lumMod val="110000"/>
          </a:schemeClr>
        </a:solidFill>
        <a:gradFill rotWithShape="1">
          <a:gsLst>
            <a:gs pos="0">
              <a:schemeClr val="phClr">
                <a:tint val="94000"/>
                <a:satMod val="100000"/>
                <a:lumMod val="108000"/>
              </a:schemeClr>
            </a:gs>
            <a:gs pos="50000">
              <a:schemeClr val="phClr">
                <a:tint val="98000"/>
                <a:shade val="100000"/>
                <a:satMod val="100000"/>
                <a:lumMod val="100000"/>
              </a:schemeClr>
            </a:gs>
            <a:gs pos="100000">
              <a:schemeClr val="phClr">
                <a:shade val="72000"/>
                <a:satMod val="120000"/>
                <a:lumMod val="100000"/>
              </a:schemeClr>
            </a:gs>
          </a:gsLst>
          <a:lin ang="5400000"/>
        </a:gradFill>
      </a:fillStyleLst>
      <a:lnStyleLst>
        <a:ln w="9525" cap="flat">
          <a:solidFill>
            <a:schemeClr val="phClr">
              <a:shade val="60000"/>
            </a:schemeClr>
          </a:solidFill>
          <a:prstDash val="solid"/>
          <a:headEnd type="none"/>
          <a:tailEnd type="none"/>
        </a:ln>
        <a:ln w="15875" cap="flat">
          <a:solidFill>
            <a:schemeClr val="phClr"/>
          </a:solidFill>
          <a:prstDash val="solid"/>
          <a:headEnd type="none"/>
          <a:tailEnd type="none"/>
        </a:ln>
        <a:ln w="22225" cap="flat">
          <a:solidFill>
            <a:schemeClr val="phClr"/>
          </a:solidFill>
          <a:prstDash val="solid"/>
          <a:headEnd type="none"/>
          <a:tailEnd type="none"/>
        </a:ln>
      </a:lnStyleLst>
      <a:effectStyleLst>
        <a:effectStyle>
          <a:effectLst/>
        </a:effectStyle>
        <a:effectStyle>
          <a:effectLst>
            <a:outerShdw blurRad="50800" dist="25400" dir="5400000" algn="b" rotWithShape="0">
              <a:srgbClr val="000000">
                <a:alpha val="28000"/>
              </a:srgbClr>
            </a:outerShdw>
          </a:effectLst>
        </a:effectStyle>
        <a:effectStyle>
          <a:effectLst>
            <a:outerShdw blurRad="63500" dist="25400" dir="5400000" algn="ctr" rotWithShape="0">
              <a:srgbClr val="000000">
                <a:alpha val="69000"/>
              </a:srgbClr>
            </a:outerShdw>
          </a:effectLst>
          <a:scene3d>
            <a:camera prst="orthographicFront">
              <a:rot lat="0" lon="0" rev="0"/>
            </a:camera>
            <a:lightRig rig="balanced" dir="t">
              <a:rot lat="0" lon="0" rev="1200000"/>
            </a:lightRig>
          </a:scene3d>
          <a:sp3d prstMaterial="plastic">
            <a:bevelT w="25400" h="25400"/>
          </a:sp3d>
        </a:effectStyle>
      </a:effectStyleLst>
      <a:bgFillStyleLst>
        <a:solidFill>
          <a:schemeClr val="phClr"/>
        </a:solidFill>
        <a:gradFill rotWithShape="1">
          <a:gsLst>
            <a:gs pos="0">
              <a:schemeClr val="phClr">
                <a:tint val="90000"/>
                <a:lumMod val="110000"/>
              </a:schemeClr>
            </a:gs>
            <a:gs pos="100000">
              <a:schemeClr val="phClr">
                <a:shade val="64000"/>
                <a:lumMod val="88000"/>
              </a:schemeClr>
            </a:gs>
          </a:gsLst>
          <a:lin ang="5400000"/>
        </a:gradFill>
        <a:gradFill rotWithShape="1">
          <a:gsLst>
            <a:gs pos="0">
              <a:schemeClr val="phClr">
                <a:tint val="84000"/>
                <a:shade val="100000"/>
                <a:hueMod val="130000"/>
                <a:satMod val="150000"/>
                <a:lumMod val="112000"/>
              </a:schemeClr>
            </a:gs>
            <a:gs pos="100000">
              <a:schemeClr val="phClr">
                <a:shade val="92000"/>
                <a:satMod val="140000"/>
                <a:lumMod val="110000"/>
              </a:schemeClr>
            </a:gs>
          </a:gsLst>
          <a:lin ang="5400000"/>
        </a:gradFill>
      </a:bgFillStyleLst>
    </a:fmtScheme>
  </a:themeElements>
</a:theme>
</file>

<file path=docProps/app.xml><?xml version="1.0" encoding="utf-8"?>
<Properties xmlns="http://schemas.openxmlformats.org/officeDocument/2006/extended-properties">
  <Application>Microsoft Office PowerPoint</Application>
  <Characters>0</Characters>
  <Company/>
  <Lines>0</Lines>
  <MMClips>0</MMClips>
  <Notes>0</Notes>
  <Pages>0</Pages>
  <Paragraphs>9</Paragraphs>
  <PresentationFormat>Widescreen</PresentationFormat>
  <Template>Droplet</Template>
  <HiddenSlides>0</HiddenSlides>
  <LinksUpToDate>false</LinksUpToDate>
  <ScaleCrop>false</ScaleCrop>
  <Slides>4</Slides>
  <TotalTime>51</TotalTime>
  <Words>19</Words>
  <AppVersion>16.0000</AppVersion>
</Properties>
</file>

<file path=docProps/core.xml><?xml version="1.0" encoding="utf-8"?>
<cp:coreProperties xmlns:dc="http://purl.org/dc/elements/1.1/" xmlns:dcterms="http://purl.org/dc/terms/" xmlns:dcmitype="http://purl.org/dc/dcmitype/" xmlns:xsi="http://www.w3.org/2001/XMLSchema-instance" xmlns:cp="http://schemas.openxmlformats.org/package/2006/metadata/core-properties">
  <dc:creator>Orina DC</dc:creator>
  <cp:lastModifiedBy>Orina DC</cp:lastModifiedBy>
  <dcterms:created xsi:type="dcterms:W3CDTF">2024-08-17T16:00:29Z</dcterms:created>
  <dcterms:modified xsi:type="dcterms:W3CDTF">2024-08-19T23:31:26Z</dcterms:modified>
  <cp:revision>9</cp:revision>
  <dc:title/>
</cp:coreProperties>
</file>