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watch TV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call his family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play a game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order a pizza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Yoda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Han Solo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Obi-Wan Kenobi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Luke Skywalker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Michael Corleone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Sonny Corleone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Tom Hagen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Peter Clemenza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Mammy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Belle Watling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Aunt Pittypat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Scarlett O'Hara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You are my 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 I am your father.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Force is strong with you.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Join the dark side.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Scarlett O'Hara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Melanie Hamilton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Ashley Wilkes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Rhett Butler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Ingrid Bergman as Ilsa Lund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Humphrey Bogart as Rick Blaine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Conrad Veidt as Major Strasser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Claude Rains as Captain Renault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Silence, Earthling!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 guess you guys aren't ready for that yet... But your kids are gonna love 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Nobody calls me yellow.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This is heavy.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Yoda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Han Solo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Obi-Wan Kenobi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Darth Vader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Fredo, you're my best friend.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Fredo, you're a disappointment.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Fredo, you're nothing to me now.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Fredo, you're the smart 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Classic Movie Quote Challenge (23 Questions)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Classic Movies - Iconic Film Quotes showcases memorable lines from revered films. These quotes often become part of popular culture, transcending their original context. Examples include "Frankly, my dear, I don't give a damn" from Gone with the Wind and "Here's looking at you, kid" from Casablanca. These quotes evoke nostalgia and encapsulate the essence of the films. They are often used in daily conversation and referenced in various media.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does E.T. want when he says, 'E.T. phone home'?
[B] To call his family
2. In Star Wars, who said, 'Do. Or do not. There is no try.'?
[A] Yoda
3. In the 1972 film The Godfather, what is the name of the character who says, 'Leave the gun, take the cannoli'?
[D] Peter Clemenza
4. In the 1939 film Gone with the Wind, who said, 'Great balls of fire! Don't bother me anymore, and don't call me sugar'?
[D] Scarlett O'Hara
5. In Star Wars: Episode V, The Empire Strikes Back, what is the famous line said by Darth Vader to Luke?
[B] No, I am your father.
6. In the 1939 film Gone with the Wind, who said, 'As God is my witness, I'll never be hungry again'?
[A] Scarlett O'Hara
7. In the 1942 film, Casablanca, who says, 'Round up the usual suspects.'?
[D] Claude Rains as Captain Renault
8. In the 1985 movie Back to the Future, what does Marty say when he performs 'Johnny B. Goode'?
[B] I guess you guys aren't ready for that yet... But your kids are gonna love it.
9. In Star Wars Episode IV, A New Hope, who said, 'I find your lack of faith disturbing.'?
[D] Darth Vader
10. In the 1974 film, The Godfather Part II, what does Michael Corleone say to his brother Fredo about their relationship?
[C] Fredo, you're nothing to me now.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does E.T. want when he says, 'E.T. phone home'?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Star Wars, who said, 'Do. Or do not. There is no try.'?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the 1972 film The Godfather, what is the name of the character who says, 'Leave the gun, take the cannoli'?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the 1939 film Gone with the Wind, who said, 'Great balls of fire! Don't bother me anymore, and don't call me sugar'?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Star Wars: Episode V, The Empire Strikes Back, what is the famous line said by Darth Vader to Luke?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the 1939 film Gone with the Wind, who said, 'As God is my witness, I'll never be hungry again'?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the 1942 film, Casablanca, who says, 'Round up the usual suspects.'?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the 1985 movie Back to the Future, what does Marty say when he performs 'Johnny B. Goode'?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Star Wars Episode IV, A New Hope, who said, 'I find your lack of faith disturbing.'?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the 1974 film, The Godfather Part II, what does Michael Corleone say to his brother Fredo about their relationship?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