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Albus James Lunae Otto Dumbledore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Albus Percival Wulfric Brian Dumbledore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Albus Valencium Horatio Kul Dumbledore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Albus Valum Jetta Mobius Dumbledore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Trial of Temperance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Measure For Measure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Cymbeline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Titus Andronicus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F. Scott Fitzgerald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William Faulkner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Steinbeck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Ernest Hemingway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Da Vinci Code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Potter and the Philosopher's Stone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Lord of the Rings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Little Prince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William Golding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F. Scott Fitzgerald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Hunter Fox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Stephen King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Edgar Allan Poe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Rudyard Kipling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William Wordsworth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William Shakespeare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Joe Weller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Joe Sugg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Alfie Deyes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Zoe Sugg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R. L. Stine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Wolfgang Amadeus Mozart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Stephen King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Ray Bradbury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Saphira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Thorn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Glaedr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Arya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Falcon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Kyte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Eagle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Swallow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Books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Books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the "Harry Potter" series, what is Headmaster Dumbledore's full name?
[B] Albus Percival Wulfric Brian Dumbledore
2. Which of the following is NOT a work done by Shakespeare?
[A] Trial of Temperance
3. Which American author was also a budding travel writer and wrote of his adventures with his dog Charley?
[C] John Steinbeck
4. Which of the following is the world's best-selling book?
[C] The Lord of the Rings
5. Who was the author of the 1954 novel, "Lord of the Flies"?
[A] William Golding
6. Which author and poet famously wrote the line, "The female of the species is more deadly than the male"?
[B] Rudyard Kipling
7. Which of the following was the author of "Username Evie"?
[B] Joe Sugg
8. The book "Fahrenheit 451" was written by whom?
[D] Ray Bradbury
9. What is the name of Eragon's dragon in "Eragon"?
[A] Saphira
10. What was Sir Handel's original name in "The Railway Series" and it's animated counterpart "Thomas and Friends?"
[A] Falcon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the "Harry Potter" series, what is Headmaster Dumbledore's full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 following is NOT a work done by Shakespeare?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American author was also a budding travel writer and wrote of his adventures with his dog Charley?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 following is the world's best-selling book?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the author of the 1954 novel, "Lord of the Flies"?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author and poet famously wrote the line, "The female of the species is more deadly than the male"?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 following was the author of "Username Evie"?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 book "Fahrenheit 451" was written by whom?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Eragon's dragon in "Eragon"?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was Sir Handel's original name in "The Railway Series" and it's animated counterpart "Thomas and Friends?"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