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Russia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Canada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Australia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Metropolis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Central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Gotham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Star City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Bombing of Pearl Harbor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Russian Revolution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Assassination of Archduke Franz Ferdinand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Invasion of Poland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America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Asia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Office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How I Met Your Mother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Seinfeld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Babylonians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Greeks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Egyptians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Luminous Energy Device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Light Emitting Diode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Laser Emission Detector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Low Energy Display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Venus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Jupiter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Saturn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Nauru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Monaco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Vatican 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San Marino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Factastic Voyage: A General Knowledge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General Knowledge - Random Facts encompasses a wide array of interesting and verified information from various fields such as science, history, geography, and culture. These facts aim to enhance one's understanding of the world and stimulate curiosity. Topics include historical events, scientific discoveries, geographical landmarks, and cultural practices. By learning random facts, individuals can expand their knowledge base, improve their conversational skills, and develop a well-rounded perspective. These tidbits of information are often shared through trivia games, quizzes, and educational resources, making them accessible and engaging for a general audience.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country has the longest coastline?
[B] Canada
2. What is the name of the fictional city where Batman fights crime?
[C] Gotham City
3. Which event started World War I?
[C] Assassination of Archduke Franz Ferdinand
4. Which continent has the most countries?
[A] Africa
5. Which TV show features the characters Ross, Rachel, Monica, Chandler, Joey, and Phoebe?
[D] Friends
6. Which ancient civilization built the Great Pyramid of Giza?
[C] Egyptians
7. What does the acronym 'LED' stand for?
[B] Light Emitting Diode
8. Which planet is known as the 'Red Planet'?
[D] Mars
9. What year did the Berlin Wall fall?
[C] 1989
10. What is the smallest country in the world by land area?
[C] Vatican City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country has the longest coastline?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fictional city where Batman fights crime?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event started World War 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continent has the most countries?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TV show features the characters Ross, Rachel, Monica, Chandler, Joey, and Phoebe?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ancient civilization built the Great Pyramid of Giza?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does the acronym 'LED' stand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planet is known as the 'Red Planet'?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the Berlin Wall fall?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smallest country in the world by land area?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