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Arena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Capitol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Panem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District 12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Katniss Everdeen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Peeta Mellark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Primrose Everdeen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Gale Hawthorne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Finnick Odair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Cato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Thresh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Rue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District 11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District 13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District 12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Capitol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Gale Hawthorne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Peeta Mellark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Katniss Everdeen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Primrose Everdeen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Reaping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Arena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Hunger Games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Games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Cato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Rue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Thresh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Finnick Odair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Arena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Reaping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Games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Capitol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Seneca Crane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President Snow</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Haymitch Abernathy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Plutarch Heavensbee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Finnick Odair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Rue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Thresh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Cato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Hunger Games by Suzanne Collins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Hunger Games is a dystopian novel by Suzanne Collins, set in a future North America known as Panem, which is divided into 12 districts controlled by the Capitol. Every year, the Capitol holds the Hunger Games, a televised event in which one boy and one girl from each district are chosen at random to compete in a fight to the death. The story follows Katniss Everdeen, a 16-year-old girl from District 12, who volunteers to take her younger sister's place in the Hunger Games. The novel explores themes of survival, sacrifice, and rebellion against oppressive power structures. It was first published in 2008 and has since become a popular YA series and a successful movie franchise.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country in which The Hunger Games takes place?
[C] Panem
2. What is the name of the main protagonist in The Hunger Games?
[A] Katniss Everdeen
3. What is the name of the Hunger Games victor from District 4?
[A] Finnick Odair
4. What is the name of the district in which Katniss and Peeta live?
[C] District 12
5. What is the name of the Hunger Games victor from District 12?
[C] Katniss Everdeen
6. What is the name of the annual event in which the Hunger Games take place?
[C] The Hunger Games
7. What is the name of the Hunger Games victor from District 11?
[C] Thresh
8. What is the name of the arena in which the Hunger Games take place?
[A] The Arena
9. What is the name of the gamekeeper in The Hunger Games?
[A] Seneca Crane
10. What is the name of the Hunger Games victor from District 2?
[D] Cato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country in which The Hunger Games takes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main protagonist in The Hunger Games?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Hunger Games victor from District 4?</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district in which Katniss and Peeta live?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Hunger Games victor from District 12?</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annual event in which the Hunger Games take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Hunger Games victor from District 11?</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arena in which the Hunger Games take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gamekeeper in The Hunger Games?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Hunger Games victor from District 2?</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