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Down to joy from Belfast. Music and Lyric by Van Morrison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 alive from King Richard. Music and Lyric by DIXSON and Beyoncé Knowles-Carter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Dos Oruguitas from Encanto. Music and Lyric by Lin-Manuel Miranda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 Time to Die from No Time to Die. Music and Lyric by Billie Eilish and Finneas O'Connell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Encanto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Flee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Mitchells vs. The Machines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Belfast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Power of the Dog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King Richard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Denzel Washington for The Tragedy of Macbeth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Benedict Cumberbatch for The Power of the Dog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Javier Bardem for Being the Ricardos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Will Smith for King Richard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Lunana: A yak in the classroom from Bhutan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Flee from Denmark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hand of God from Italy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Drive my car from Japan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J.K. Simmons for Being the Ricardos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Troy Kotsur for CODA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Jesse Plemons for The Power of the Dog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Ciaran Hinds for Belfast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Drive my car by Ryusuke Hamaguchi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Belfast by Kenneth Branagh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Power of the Dog by Jane Campion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West Side Story by Steven Spielberg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Nicole Kidman for Being the Ricardos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Jessica Chastain for The Eyes of Tammy Faye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Kristen Stewart for Spencer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Olivia Colman for The Lost Daughter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Jessie Buckley for The Lost Daughter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Ariana Debose for West Side Story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Judi Dench for Belfast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Kirsten Dunst for The Power of the Dog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2022 Oscars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94th Academy Awards honored movies released in 2021. Let's celebrate the winners and nominees.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song was awarded the oscar for best music original song
[D] No Time to Die from No Time to Die. Music and Lyric by Billie Eilish and Finneas O'Connell
2. The oscar for the best animated feature film goes to
[A] Encanto
3. And the Oscar for Best Picture goes to
[D] CODA
4. Who won the oscar for best actor in a leading role
[D] Will Smith for King Richard
5. The oscar for the best international feature film goes to
[D] Drive my car from Japan
6. Who won the oscar for best actor in a supporting role
[B] Troy Kotsur for CODA
7. Which movie won the oscar for the best directing
[C] The Power of the Dog by Jane Campion
8. Who won the oscar for best actress in a leading role
[B] Jessica Chastain for The Eyes of Tammy Faye
9. Who won the oscar for best actress in a supporting role
[B] Ariana Debose for West Side Story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song was awarded the oscar for best music original song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oscar for the best animated feature film goes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And the Oscar for Best Picture goes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won the oscar for best actor in a leading role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oscar for the best international feature film goes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won the oscar for best actor in a supporting role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movie won the oscar for the best directing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won the oscar for best actress in a leading role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won the oscar for best actress in a supporting role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