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Mississippi State Bulldogs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Southern Miss Golden Eagles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Ole Miss Rebels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Jackson State Tigers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Woodall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LeConte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Rogers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Mitchell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Mississippi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Mississippi State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Delta State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Jackson State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Jackson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Hattiesburg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Biloxi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Gulfport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 Faulkner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Steinbeck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 Scott Fitzgerald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Ernest Hemingway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Rosa Parks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Martin Luther King Jr.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Malcolm 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Medgar Evers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Mississippi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Colorado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Rio Grande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Ohio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Jimi Hendrix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Eric Clapton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B.B. 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Stevie Ray Vaughan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Vicksburg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Gulfport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Biloxi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Tunica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Mississippi: The Magnolia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Mississippi is a state located in the southern region of the United States. It is bordered by Tennessee to the north, Alabama to the east, the Gulf of Mexico to the south, and Louisiana and Arkansas to the west. The state has a diverse economy, with agriculture, manufacturing, and tourism being major industries. The Mississippi River is a significant natural resource, and the state is home to several national parks and forests. The state has a rich cultural heritage, with blues music and Southern cuisine being notable examples. Mississippi has a population of approximately 3 million people and its capital city is Jackson.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football team from Mississippi?
[C] Ole Miss Rebels
2. What is the highest point in Mississippi?
[A] Woodall Mountain
3. What is the name of the famous university in Mississippi?
[A] University of Mississippi
4. What is the capital city of Mississippi?
[A] Jackson
5. What is the name of the famous novelist from Mississippi?
[A] William Faulkner
6. What is the name of the famous Civil Rights activist from Mississippi?
[D] Medgar Evers
7. What is the name of the famous river that runs through Mississippi?
[A] Mississippi River
8. What is the name of the famous blues musician from Mississippi?
[C] B.B. King
9. What is the name of the famous casino city in Mississippi?
[D] Tunica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football team from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highest point in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university in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capital city of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novelist from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Civil Rights activist from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river that runs through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blues musician from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casino city in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